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6.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7.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8.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9.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0.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3.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14.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15.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16.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638" r:id="rId2"/>
    <p:sldId id="639" r:id="rId3"/>
    <p:sldId id="792" r:id="rId4"/>
    <p:sldId id="879" r:id="rId5"/>
    <p:sldId id="892" r:id="rId6"/>
    <p:sldId id="880" r:id="rId7"/>
    <p:sldId id="781" r:id="rId8"/>
    <p:sldId id="793" r:id="rId9"/>
    <p:sldId id="790" r:id="rId10"/>
    <p:sldId id="782" r:id="rId11"/>
    <p:sldId id="794" r:id="rId12"/>
    <p:sldId id="883" r:id="rId13"/>
    <p:sldId id="884" r:id="rId14"/>
    <p:sldId id="798" r:id="rId15"/>
    <p:sldId id="886" r:id="rId16"/>
    <p:sldId id="803" r:id="rId17"/>
    <p:sldId id="897" r:id="rId18"/>
    <p:sldId id="887" r:id="rId19"/>
    <p:sldId id="889" r:id="rId20"/>
    <p:sldId id="890" r:id="rId21"/>
    <p:sldId id="801" r:id="rId22"/>
    <p:sldId id="899" r:id="rId23"/>
    <p:sldId id="783" r:id="rId24"/>
    <p:sldId id="784" r:id="rId25"/>
    <p:sldId id="900" r:id="rId26"/>
    <p:sldId id="898" r:id="rId27"/>
    <p:sldId id="787" r:id="rId28"/>
    <p:sldId id="853" r:id="rId29"/>
    <p:sldId id="854" r:id="rId30"/>
    <p:sldId id="855" r:id="rId31"/>
    <p:sldId id="857" r:id="rId32"/>
    <p:sldId id="858" r:id="rId33"/>
    <p:sldId id="859" r:id="rId34"/>
    <p:sldId id="860" r:id="rId35"/>
    <p:sldId id="862" r:id="rId36"/>
    <p:sldId id="896" r:id="rId37"/>
    <p:sldId id="901" r:id="rId38"/>
    <p:sldId id="866" r:id="rId39"/>
    <p:sldId id="868" r:id="rId40"/>
    <p:sldId id="869" r:id="rId41"/>
    <p:sldId id="894" r:id="rId42"/>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7C80"/>
    <a:srgbClr val="DCFCF6"/>
    <a:srgbClr val="0097CC"/>
    <a:srgbClr val="4D4D4D"/>
    <a:srgbClr val="33CCFF"/>
    <a:srgbClr val="3399FF"/>
    <a:srgbClr val="99CCFF"/>
    <a:srgbClr val="00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43" autoAdjust="0"/>
    <p:restoredTop sz="95932" autoAdjust="0"/>
  </p:normalViewPr>
  <p:slideViewPr>
    <p:cSldViewPr>
      <p:cViewPr>
        <p:scale>
          <a:sx n="66" d="100"/>
          <a:sy n="66" d="100"/>
        </p:scale>
        <p:origin x="-1962" y="-612"/>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1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55F7D8-5E46-4D1B-BE50-BB8914E41A94}" type="doc">
      <dgm:prSet loTypeId="urn:microsoft.com/office/officeart/2005/8/layout/arrow6" loCatId="relationship" qsTypeId="urn:microsoft.com/office/officeart/2005/8/quickstyle/simple2" qsCatId="simple" csTypeId="urn:microsoft.com/office/officeart/2005/8/colors/accent1_2" csCatId="accent1"/>
      <dgm:spPr/>
      <dgm:t>
        <a:bodyPr/>
        <a:lstStyle/>
        <a:p>
          <a:endParaRPr lang="en-US"/>
        </a:p>
      </dgm:t>
    </dgm:pt>
    <dgm:pt modelId="{05DC5C2F-51C7-4705-BF20-C6D8CF118394}">
      <dgm:prSet/>
      <dgm:spPr/>
      <dgm:t>
        <a:bodyPr/>
        <a:lstStyle/>
        <a:p>
          <a:pPr algn="ctr" rtl="1"/>
          <a:r>
            <a:rPr lang="fa-IR" dirty="0" smtClean="0"/>
            <a:t>بخش واقعی اقتصاد</a:t>
          </a:r>
          <a:endParaRPr lang="en-US" dirty="0"/>
        </a:p>
      </dgm:t>
    </dgm:pt>
    <dgm:pt modelId="{08DB8A41-8A75-4495-9ADB-2A730AB0E44F}" type="parTrans" cxnId="{C218E76A-875F-432E-A463-9DF48ED121A3}">
      <dgm:prSet/>
      <dgm:spPr/>
      <dgm:t>
        <a:bodyPr/>
        <a:lstStyle/>
        <a:p>
          <a:endParaRPr lang="en-US"/>
        </a:p>
      </dgm:t>
    </dgm:pt>
    <dgm:pt modelId="{1A2555D6-F49B-47CC-B5DC-D699433564AA}" type="sibTrans" cxnId="{C218E76A-875F-432E-A463-9DF48ED121A3}">
      <dgm:prSet/>
      <dgm:spPr/>
      <dgm:t>
        <a:bodyPr/>
        <a:lstStyle/>
        <a:p>
          <a:endParaRPr lang="en-US"/>
        </a:p>
      </dgm:t>
    </dgm:pt>
    <dgm:pt modelId="{50EF1582-A6C6-4C27-BEB4-FD4569551B9A}">
      <dgm:prSet/>
      <dgm:spPr/>
      <dgm:t>
        <a:bodyPr/>
        <a:lstStyle/>
        <a:p>
          <a:pPr algn="r" rtl="1"/>
          <a:r>
            <a:rPr lang="fa-IR" dirty="0" smtClean="0"/>
            <a:t>بخش فلزات</a:t>
          </a:r>
          <a:endParaRPr lang="en-US" dirty="0"/>
        </a:p>
      </dgm:t>
    </dgm:pt>
    <dgm:pt modelId="{72E361C7-4BD5-4269-B0EB-CBDF637712FC}" type="parTrans" cxnId="{FEAD5590-0BBF-4CC8-A1CC-1F3FC87732AB}">
      <dgm:prSet/>
      <dgm:spPr/>
      <dgm:t>
        <a:bodyPr/>
        <a:lstStyle/>
        <a:p>
          <a:endParaRPr lang="en-US"/>
        </a:p>
      </dgm:t>
    </dgm:pt>
    <dgm:pt modelId="{DAD565F6-28D4-4A28-AED5-77234992B1A4}" type="sibTrans" cxnId="{FEAD5590-0BBF-4CC8-A1CC-1F3FC87732AB}">
      <dgm:prSet/>
      <dgm:spPr/>
      <dgm:t>
        <a:bodyPr/>
        <a:lstStyle/>
        <a:p>
          <a:endParaRPr lang="en-US"/>
        </a:p>
      </dgm:t>
    </dgm:pt>
    <dgm:pt modelId="{957CAD94-9958-4553-8B48-974B32ABB355}">
      <dgm:prSet/>
      <dgm:spPr/>
      <dgm:t>
        <a:bodyPr/>
        <a:lstStyle/>
        <a:p>
          <a:pPr algn="ctr" rtl="1"/>
          <a:r>
            <a:rPr lang="fa-IR" dirty="0" smtClean="0"/>
            <a:t>بخش مالی اقتصاد</a:t>
          </a:r>
          <a:endParaRPr lang="en-US" dirty="0"/>
        </a:p>
      </dgm:t>
    </dgm:pt>
    <dgm:pt modelId="{2613417C-336C-455B-8C1D-DC6AB54B90DF}" type="parTrans" cxnId="{168439A4-397A-4709-85A8-0216E00604DA}">
      <dgm:prSet/>
      <dgm:spPr/>
      <dgm:t>
        <a:bodyPr/>
        <a:lstStyle/>
        <a:p>
          <a:endParaRPr lang="en-US"/>
        </a:p>
      </dgm:t>
    </dgm:pt>
    <dgm:pt modelId="{0A1483CC-8606-470E-92B7-43F61D10ED07}" type="sibTrans" cxnId="{168439A4-397A-4709-85A8-0216E00604DA}">
      <dgm:prSet/>
      <dgm:spPr/>
      <dgm:t>
        <a:bodyPr/>
        <a:lstStyle/>
        <a:p>
          <a:endParaRPr lang="en-US"/>
        </a:p>
      </dgm:t>
    </dgm:pt>
    <dgm:pt modelId="{3F82A88B-EFC9-4E5C-B214-FD96172BB2BE}">
      <dgm:prSet/>
      <dgm:spPr/>
      <dgm:t>
        <a:bodyPr/>
        <a:lstStyle/>
        <a:p>
          <a:pPr algn="r" rtl="1"/>
          <a:r>
            <a:rPr lang="fa-IR" dirty="0" smtClean="0"/>
            <a:t>بانک</a:t>
          </a:r>
          <a:endParaRPr lang="en-US" dirty="0"/>
        </a:p>
      </dgm:t>
    </dgm:pt>
    <dgm:pt modelId="{A1122F12-CD0F-423B-B7D7-F2D85301AC3C}" type="parTrans" cxnId="{C70CBAC4-F9AA-4C64-96D7-F632333609F4}">
      <dgm:prSet/>
      <dgm:spPr/>
      <dgm:t>
        <a:bodyPr/>
        <a:lstStyle/>
        <a:p>
          <a:endParaRPr lang="en-US"/>
        </a:p>
      </dgm:t>
    </dgm:pt>
    <dgm:pt modelId="{4B37FE99-A78D-4450-8B6B-2676583FD799}" type="sibTrans" cxnId="{C70CBAC4-F9AA-4C64-96D7-F632333609F4}">
      <dgm:prSet/>
      <dgm:spPr/>
      <dgm:t>
        <a:bodyPr/>
        <a:lstStyle/>
        <a:p>
          <a:endParaRPr lang="en-US"/>
        </a:p>
      </dgm:t>
    </dgm:pt>
    <dgm:pt modelId="{D3A858AB-3B9A-440E-A05B-848958197519}" type="pres">
      <dgm:prSet presAssocID="{9455F7D8-5E46-4D1B-BE50-BB8914E41A94}" presName="compositeShape" presStyleCnt="0">
        <dgm:presLayoutVars>
          <dgm:chMax val="2"/>
          <dgm:dir/>
          <dgm:resizeHandles val="exact"/>
        </dgm:presLayoutVars>
      </dgm:prSet>
      <dgm:spPr/>
      <dgm:t>
        <a:bodyPr/>
        <a:lstStyle/>
        <a:p>
          <a:endParaRPr lang="en-US"/>
        </a:p>
      </dgm:t>
    </dgm:pt>
    <dgm:pt modelId="{817B9387-077E-4C98-AA6D-1C4E39BDB7BC}" type="pres">
      <dgm:prSet presAssocID="{9455F7D8-5E46-4D1B-BE50-BB8914E41A94}" presName="ribbon" presStyleLbl="node1" presStyleIdx="0" presStyleCnt="1"/>
      <dgm:spPr/>
    </dgm:pt>
    <dgm:pt modelId="{61FFA893-19DC-4112-969B-1B51C13C345C}" type="pres">
      <dgm:prSet presAssocID="{9455F7D8-5E46-4D1B-BE50-BB8914E41A94}" presName="leftArrowText" presStyleLbl="node1" presStyleIdx="0" presStyleCnt="1">
        <dgm:presLayoutVars>
          <dgm:chMax val="0"/>
          <dgm:bulletEnabled val="1"/>
        </dgm:presLayoutVars>
      </dgm:prSet>
      <dgm:spPr/>
      <dgm:t>
        <a:bodyPr/>
        <a:lstStyle/>
        <a:p>
          <a:endParaRPr lang="en-US"/>
        </a:p>
      </dgm:t>
    </dgm:pt>
    <dgm:pt modelId="{A83DFD8D-F537-4F28-894F-9ACBF0A1A4F3}" type="pres">
      <dgm:prSet presAssocID="{9455F7D8-5E46-4D1B-BE50-BB8914E41A94}" presName="rightArrowText" presStyleLbl="node1" presStyleIdx="0" presStyleCnt="1">
        <dgm:presLayoutVars>
          <dgm:chMax val="0"/>
          <dgm:bulletEnabled val="1"/>
        </dgm:presLayoutVars>
      </dgm:prSet>
      <dgm:spPr/>
      <dgm:t>
        <a:bodyPr/>
        <a:lstStyle/>
        <a:p>
          <a:endParaRPr lang="en-US"/>
        </a:p>
      </dgm:t>
    </dgm:pt>
  </dgm:ptLst>
  <dgm:cxnLst>
    <dgm:cxn modelId="{C70CBAC4-F9AA-4C64-96D7-F632333609F4}" srcId="{957CAD94-9958-4553-8B48-974B32ABB355}" destId="{3F82A88B-EFC9-4E5C-B214-FD96172BB2BE}" srcOrd="0" destOrd="0" parTransId="{A1122F12-CD0F-423B-B7D7-F2D85301AC3C}" sibTransId="{4B37FE99-A78D-4450-8B6B-2676583FD799}"/>
    <dgm:cxn modelId="{AF1E94A1-3BBA-48AA-8C3C-C04718854F49}" type="presOf" srcId="{05DC5C2F-51C7-4705-BF20-C6D8CF118394}" destId="{61FFA893-19DC-4112-969B-1B51C13C345C}" srcOrd="0" destOrd="0" presId="urn:microsoft.com/office/officeart/2005/8/layout/arrow6"/>
    <dgm:cxn modelId="{AB892C90-21C1-4475-B450-B1E50E87EA69}" type="presOf" srcId="{3F82A88B-EFC9-4E5C-B214-FD96172BB2BE}" destId="{A83DFD8D-F537-4F28-894F-9ACBF0A1A4F3}" srcOrd="0" destOrd="1" presId="urn:microsoft.com/office/officeart/2005/8/layout/arrow6"/>
    <dgm:cxn modelId="{965BB2AA-4287-43DD-A50F-13EA5729688D}" type="presOf" srcId="{957CAD94-9958-4553-8B48-974B32ABB355}" destId="{A83DFD8D-F537-4F28-894F-9ACBF0A1A4F3}" srcOrd="0" destOrd="0" presId="urn:microsoft.com/office/officeart/2005/8/layout/arrow6"/>
    <dgm:cxn modelId="{5A1EB4D4-00DF-4E49-B985-26FFB61A5F6D}" type="presOf" srcId="{9455F7D8-5E46-4D1B-BE50-BB8914E41A94}" destId="{D3A858AB-3B9A-440E-A05B-848958197519}" srcOrd="0" destOrd="0" presId="urn:microsoft.com/office/officeart/2005/8/layout/arrow6"/>
    <dgm:cxn modelId="{BD4CDBD8-899C-45C5-B4C7-16C54C77B6A4}" type="presOf" srcId="{50EF1582-A6C6-4C27-BEB4-FD4569551B9A}" destId="{61FFA893-19DC-4112-969B-1B51C13C345C}" srcOrd="0" destOrd="1" presId="urn:microsoft.com/office/officeart/2005/8/layout/arrow6"/>
    <dgm:cxn modelId="{C218E76A-875F-432E-A463-9DF48ED121A3}" srcId="{9455F7D8-5E46-4D1B-BE50-BB8914E41A94}" destId="{05DC5C2F-51C7-4705-BF20-C6D8CF118394}" srcOrd="0" destOrd="0" parTransId="{08DB8A41-8A75-4495-9ADB-2A730AB0E44F}" sibTransId="{1A2555D6-F49B-47CC-B5DC-D699433564AA}"/>
    <dgm:cxn modelId="{168439A4-397A-4709-85A8-0216E00604DA}" srcId="{9455F7D8-5E46-4D1B-BE50-BB8914E41A94}" destId="{957CAD94-9958-4553-8B48-974B32ABB355}" srcOrd="1" destOrd="0" parTransId="{2613417C-336C-455B-8C1D-DC6AB54B90DF}" sibTransId="{0A1483CC-8606-470E-92B7-43F61D10ED07}"/>
    <dgm:cxn modelId="{FEAD5590-0BBF-4CC8-A1CC-1F3FC87732AB}" srcId="{05DC5C2F-51C7-4705-BF20-C6D8CF118394}" destId="{50EF1582-A6C6-4C27-BEB4-FD4569551B9A}" srcOrd="0" destOrd="0" parTransId="{72E361C7-4BD5-4269-B0EB-CBDF637712FC}" sibTransId="{DAD565F6-28D4-4A28-AED5-77234992B1A4}"/>
    <dgm:cxn modelId="{CC88017A-1ABC-45A8-AA1E-B03CECDB875E}" type="presParOf" srcId="{D3A858AB-3B9A-440E-A05B-848958197519}" destId="{817B9387-077E-4C98-AA6D-1C4E39BDB7BC}" srcOrd="0" destOrd="0" presId="urn:microsoft.com/office/officeart/2005/8/layout/arrow6"/>
    <dgm:cxn modelId="{32FDB30E-1E4A-4DB0-B499-108C388C725A}" type="presParOf" srcId="{D3A858AB-3B9A-440E-A05B-848958197519}" destId="{61FFA893-19DC-4112-969B-1B51C13C345C}" srcOrd="1" destOrd="0" presId="urn:microsoft.com/office/officeart/2005/8/layout/arrow6"/>
    <dgm:cxn modelId="{DAEFF0FF-E3E1-447C-86A0-B5397786E34A}" type="presParOf" srcId="{D3A858AB-3B9A-440E-A05B-848958197519}" destId="{A83DFD8D-F537-4F28-894F-9ACBF0A1A4F3}"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DF73B3A-1488-4F99-8C79-FDCC8D05BA9A}" type="doc">
      <dgm:prSet loTypeId="urn:microsoft.com/office/officeart/2005/8/layout/lProcess2" loCatId="list" qsTypeId="urn:microsoft.com/office/officeart/2005/8/quickstyle/3d2" qsCatId="3D" csTypeId="urn:microsoft.com/office/officeart/2005/8/colors/colorful1#6" csCatId="colorful"/>
      <dgm:spPr/>
      <dgm:t>
        <a:bodyPr/>
        <a:lstStyle/>
        <a:p>
          <a:pPr rtl="1"/>
          <a:endParaRPr lang="fa-IR"/>
        </a:p>
      </dgm:t>
    </dgm:pt>
    <dgm:pt modelId="{7C7553D1-AB13-4BEE-B6D3-66DA3E96EFFE}">
      <dgm:prSet/>
      <dgm:spPr/>
      <dgm:t>
        <a:bodyPr/>
        <a:lstStyle/>
        <a:p>
          <a:pPr rtl="1"/>
          <a:r>
            <a:rPr lang="fa-IR" dirty="0" smtClean="0"/>
            <a:t>بازار سرمایه</a:t>
          </a:r>
          <a:endParaRPr lang="fa-IR" dirty="0"/>
        </a:p>
      </dgm:t>
    </dgm:pt>
    <dgm:pt modelId="{B6385E50-D2BA-466F-B63B-2DE8C9009F56}" type="parTrans" cxnId="{634D8520-FBA3-4ED7-972F-2DA192501D4E}">
      <dgm:prSet/>
      <dgm:spPr/>
      <dgm:t>
        <a:bodyPr/>
        <a:lstStyle/>
        <a:p>
          <a:pPr rtl="1"/>
          <a:endParaRPr lang="fa-IR"/>
        </a:p>
      </dgm:t>
    </dgm:pt>
    <dgm:pt modelId="{D3E95F37-2510-492A-95D8-EF2667760462}" type="sibTrans" cxnId="{634D8520-FBA3-4ED7-972F-2DA192501D4E}">
      <dgm:prSet/>
      <dgm:spPr/>
      <dgm:t>
        <a:bodyPr/>
        <a:lstStyle/>
        <a:p>
          <a:pPr rtl="1"/>
          <a:endParaRPr lang="fa-IR"/>
        </a:p>
      </dgm:t>
    </dgm:pt>
    <dgm:pt modelId="{F5A75D4F-93CA-4B63-9A25-FBC4AACB35F0}">
      <dgm:prSet/>
      <dgm:spPr/>
      <dgm:t>
        <a:bodyPr/>
        <a:lstStyle/>
        <a:p>
          <a:pPr rtl="1"/>
          <a:r>
            <a:rPr lang="fa-IR" dirty="0" smtClean="0">
              <a:latin typeface="Arial Unicode MS" pitchFamily="34" charset="-128"/>
              <a:ea typeface="Arial Unicode MS" pitchFamily="34" charset="-128"/>
              <a:cs typeface="Arial Unicode MS" pitchFamily="34" charset="-128"/>
            </a:rPr>
            <a:t>بازاری است که  ابزار مالی با سررسید یک سال یا بیشتر در آن معامله می‌شود.</a:t>
          </a:r>
          <a:endParaRPr lang="en-US" dirty="0">
            <a:latin typeface="Arial Unicode MS" pitchFamily="34" charset="-128"/>
            <a:ea typeface="Arial Unicode MS" pitchFamily="34" charset="-128"/>
            <a:cs typeface="Arial Unicode MS" pitchFamily="34" charset="-128"/>
          </a:endParaRPr>
        </a:p>
      </dgm:t>
    </dgm:pt>
    <dgm:pt modelId="{D465DF7F-5081-4669-B896-634A429262D1}" type="parTrans" cxnId="{4540EBF7-5A15-4717-9D13-18017081066D}">
      <dgm:prSet/>
      <dgm:spPr/>
      <dgm:t>
        <a:bodyPr/>
        <a:lstStyle/>
        <a:p>
          <a:pPr rtl="1"/>
          <a:endParaRPr lang="fa-IR"/>
        </a:p>
      </dgm:t>
    </dgm:pt>
    <dgm:pt modelId="{90418A7E-2615-4A0D-BB7B-F8B08CD48196}" type="sibTrans" cxnId="{4540EBF7-5A15-4717-9D13-18017081066D}">
      <dgm:prSet/>
      <dgm:spPr/>
      <dgm:t>
        <a:bodyPr/>
        <a:lstStyle/>
        <a:p>
          <a:pPr rtl="1"/>
          <a:endParaRPr lang="fa-IR"/>
        </a:p>
      </dgm:t>
    </dgm:pt>
    <dgm:pt modelId="{D919BA2B-D986-4703-A603-F6B3FFA7AB79}">
      <dgm:prSet/>
      <dgm:spPr/>
      <dgm:t>
        <a:bodyPr/>
        <a:lstStyle/>
        <a:p>
          <a:pPr rtl="1"/>
          <a:r>
            <a:rPr lang="fa-IR" dirty="0" smtClean="0"/>
            <a:t>بازار پول</a:t>
          </a:r>
          <a:endParaRPr lang="fa-IR" dirty="0"/>
        </a:p>
      </dgm:t>
    </dgm:pt>
    <dgm:pt modelId="{01B74D57-A7DC-41E1-A109-107E924B3E37}" type="parTrans" cxnId="{58598764-928C-43A2-95C9-6F0EB89FC3AE}">
      <dgm:prSet/>
      <dgm:spPr/>
      <dgm:t>
        <a:bodyPr/>
        <a:lstStyle/>
        <a:p>
          <a:pPr rtl="1"/>
          <a:endParaRPr lang="fa-IR"/>
        </a:p>
      </dgm:t>
    </dgm:pt>
    <dgm:pt modelId="{A9C28D61-4D71-4E94-B508-4A2C9084917D}" type="sibTrans" cxnId="{58598764-928C-43A2-95C9-6F0EB89FC3AE}">
      <dgm:prSet/>
      <dgm:spPr/>
      <dgm:t>
        <a:bodyPr/>
        <a:lstStyle/>
        <a:p>
          <a:pPr rtl="1"/>
          <a:endParaRPr lang="fa-IR"/>
        </a:p>
      </dgm:t>
    </dgm:pt>
    <dgm:pt modelId="{DF488CB6-DFAA-418C-8FBC-CFC24477419A}">
      <dgm:prSet/>
      <dgm:spPr/>
      <dgm:t>
        <a:bodyPr/>
        <a:lstStyle/>
        <a:p>
          <a:pPr rtl="1"/>
          <a:r>
            <a:rPr lang="fa-IR" dirty="0" smtClean="0">
              <a:latin typeface="Arial Unicode MS" pitchFamily="34" charset="-128"/>
              <a:ea typeface="Arial Unicode MS" pitchFamily="34" charset="-128"/>
              <a:cs typeface="Arial Unicode MS" pitchFamily="34" charset="-128"/>
            </a:rPr>
            <a:t>بازاری است که  ابزار مالی با سررسید کمتر از یک سال در آن معامله می‌شود.</a:t>
          </a:r>
          <a:endParaRPr lang="en-US" dirty="0">
            <a:latin typeface="Arial Unicode MS" pitchFamily="34" charset="-128"/>
            <a:ea typeface="Arial Unicode MS" pitchFamily="34" charset="-128"/>
            <a:cs typeface="Arial Unicode MS" pitchFamily="34" charset="-128"/>
          </a:endParaRPr>
        </a:p>
      </dgm:t>
    </dgm:pt>
    <dgm:pt modelId="{6B8D7060-9FD1-42CE-B28A-8A275B705CB8}" type="parTrans" cxnId="{1B4C0DF9-F70F-438A-8620-8AAEAAB90AA3}">
      <dgm:prSet/>
      <dgm:spPr/>
      <dgm:t>
        <a:bodyPr/>
        <a:lstStyle/>
        <a:p>
          <a:pPr rtl="1"/>
          <a:endParaRPr lang="fa-IR"/>
        </a:p>
      </dgm:t>
    </dgm:pt>
    <dgm:pt modelId="{0D1E540B-335F-40C9-81BD-E2EC4A3712BD}" type="sibTrans" cxnId="{1B4C0DF9-F70F-438A-8620-8AAEAAB90AA3}">
      <dgm:prSet/>
      <dgm:spPr/>
      <dgm:t>
        <a:bodyPr/>
        <a:lstStyle/>
        <a:p>
          <a:pPr rtl="1"/>
          <a:endParaRPr lang="fa-IR"/>
        </a:p>
      </dgm:t>
    </dgm:pt>
    <dgm:pt modelId="{73231793-2706-4542-80D1-A1461384066E}" type="pres">
      <dgm:prSet presAssocID="{8DF73B3A-1488-4F99-8C79-FDCC8D05BA9A}" presName="theList" presStyleCnt="0">
        <dgm:presLayoutVars>
          <dgm:dir/>
          <dgm:animLvl val="lvl"/>
          <dgm:resizeHandles val="exact"/>
        </dgm:presLayoutVars>
      </dgm:prSet>
      <dgm:spPr/>
      <dgm:t>
        <a:bodyPr/>
        <a:lstStyle/>
        <a:p>
          <a:pPr rtl="1"/>
          <a:endParaRPr lang="fa-IR"/>
        </a:p>
      </dgm:t>
    </dgm:pt>
    <dgm:pt modelId="{022B57A9-18D8-44A3-8EA4-9E32B50A3893}" type="pres">
      <dgm:prSet presAssocID="{7C7553D1-AB13-4BEE-B6D3-66DA3E96EFFE}" presName="compNode" presStyleCnt="0"/>
      <dgm:spPr/>
    </dgm:pt>
    <dgm:pt modelId="{95654DE6-421A-4E18-AE3A-9BA20EB2D145}" type="pres">
      <dgm:prSet presAssocID="{7C7553D1-AB13-4BEE-B6D3-66DA3E96EFFE}" presName="aNode" presStyleLbl="bgShp" presStyleIdx="0" presStyleCnt="2"/>
      <dgm:spPr/>
      <dgm:t>
        <a:bodyPr/>
        <a:lstStyle/>
        <a:p>
          <a:pPr rtl="1"/>
          <a:endParaRPr lang="fa-IR"/>
        </a:p>
      </dgm:t>
    </dgm:pt>
    <dgm:pt modelId="{E98EC627-E068-4C33-9EAA-78282EF02C75}" type="pres">
      <dgm:prSet presAssocID="{7C7553D1-AB13-4BEE-B6D3-66DA3E96EFFE}" presName="textNode" presStyleLbl="bgShp" presStyleIdx="0" presStyleCnt="2"/>
      <dgm:spPr/>
      <dgm:t>
        <a:bodyPr/>
        <a:lstStyle/>
        <a:p>
          <a:pPr rtl="1"/>
          <a:endParaRPr lang="fa-IR"/>
        </a:p>
      </dgm:t>
    </dgm:pt>
    <dgm:pt modelId="{A026F946-0763-49C9-89C4-B3B54FC411C9}" type="pres">
      <dgm:prSet presAssocID="{7C7553D1-AB13-4BEE-B6D3-66DA3E96EFFE}" presName="compChildNode" presStyleCnt="0"/>
      <dgm:spPr/>
    </dgm:pt>
    <dgm:pt modelId="{1846D366-9886-4E0C-BAD1-66F5033F5AF5}" type="pres">
      <dgm:prSet presAssocID="{7C7553D1-AB13-4BEE-B6D3-66DA3E96EFFE}" presName="theInnerList" presStyleCnt="0"/>
      <dgm:spPr/>
    </dgm:pt>
    <dgm:pt modelId="{20027D9C-38AC-400A-85F5-4A17B845F0C7}" type="pres">
      <dgm:prSet presAssocID="{F5A75D4F-93CA-4B63-9A25-FBC4AACB35F0}" presName="childNode" presStyleLbl="node1" presStyleIdx="0" presStyleCnt="2">
        <dgm:presLayoutVars>
          <dgm:bulletEnabled val="1"/>
        </dgm:presLayoutVars>
      </dgm:prSet>
      <dgm:spPr>
        <a:prstGeom prst="bevel">
          <a:avLst/>
        </a:prstGeom>
      </dgm:spPr>
      <dgm:t>
        <a:bodyPr/>
        <a:lstStyle/>
        <a:p>
          <a:pPr rtl="1"/>
          <a:endParaRPr lang="fa-IR"/>
        </a:p>
      </dgm:t>
    </dgm:pt>
    <dgm:pt modelId="{F2B48E90-558B-42AC-A40B-A2C33893EFFA}" type="pres">
      <dgm:prSet presAssocID="{7C7553D1-AB13-4BEE-B6D3-66DA3E96EFFE}" presName="aSpace" presStyleCnt="0"/>
      <dgm:spPr/>
    </dgm:pt>
    <dgm:pt modelId="{DC7E588E-DBB5-41F4-8688-C468BBD1B807}" type="pres">
      <dgm:prSet presAssocID="{D919BA2B-D986-4703-A603-F6B3FFA7AB79}" presName="compNode" presStyleCnt="0"/>
      <dgm:spPr/>
    </dgm:pt>
    <dgm:pt modelId="{F30EE415-8B97-4C0E-859A-1ECD0FC79704}" type="pres">
      <dgm:prSet presAssocID="{D919BA2B-D986-4703-A603-F6B3FFA7AB79}" presName="aNode" presStyleLbl="bgShp" presStyleIdx="1" presStyleCnt="2"/>
      <dgm:spPr/>
      <dgm:t>
        <a:bodyPr/>
        <a:lstStyle/>
        <a:p>
          <a:pPr rtl="1"/>
          <a:endParaRPr lang="fa-IR"/>
        </a:p>
      </dgm:t>
    </dgm:pt>
    <dgm:pt modelId="{C4D1FA4C-3BF8-4EFE-ACCB-CAE1325B3153}" type="pres">
      <dgm:prSet presAssocID="{D919BA2B-D986-4703-A603-F6B3FFA7AB79}" presName="textNode" presStyleLbl="bgShp" presStyleIdx="1" presStyleCnt="2"/>
      <dgm:spPr/>
      <dgm:t>
        <a:bodyPr/>
        <a:lstStyle/>
        <a:p>
          <a:pPr rtl="1"/>
          <a:endParaRPr lang="fa-IR"/>
        </a:p>
      </dgm:t>
    </dgm:pt>
    <dgm:pt modelId="{12646B8E-4FE4-402D-AA5B-7C61A7404740}" type="pres">
      <dgm:prSet presAssocID="{D919BA2B-D986-4703-A603-F6B3FFA7AB79}" presName="compChildNode" presStyleCnt="0"/>
      <dgm:spPr/>
    </dgm:pt>
    <dgm:pt modelId="{9C1F0183-5068-497A-AA14-9BAF471F03BD}" type="pres">
      <dgm:prSet presAssocID="{D919BA2B-D986-4703-A603-F6B3FFA7AB79}" presName="theInnerList" presStyleCnt="0"/>
      <dgm:spPr/>
    </dgm:pt>
    <dgm:pt modelId="{FEA026D2-2FD7-4E2D-8DC2-D6BCE11F5133}" type="pres">
      <dgm:prSet presAssocID="{DF488CB6-DFAA-418C-8FBC-CFC24477419A}" presName="childNode" presStyleLbl="node1" presStyleIdx="1" presStyleCnt="2">
        <dgm:presLayoutVars>
          <dgm:bulletEnabled val="1"/>
        </dgm:presLayoutVars>
      </dgm:prSet>
      <dgm:spPr>
        <a:prstGeom prst="bevel">
          <a:avLst/>
        </a:prstGeom>
      </dgm:spPr>
      <dgm:t>
        <a:bodyPr/>
        <a:lstStyle/>
        <a:p>
          <a:pPr rtl="1"/>
          <a:endParaRPr lang="fa-IR"/>
        </a:p>
      </dgm:t>
    </dgm:pt>
  </dgm:ptLst>
  <dgm:cxnLst>
    <dgm:cxn modelId="{6DE30B7A-9646-484D-B5BE-3F8E5BFD648A}" type="presOf" srcId="{D919BA2B-D986-4703-A603-F6B3FFA7AB79}" destId="{C4D1FA4C-3BF8-4EFE-ACCB-CAE1325B3153}" srcOrd="1" destOrd="0" presId="urn:microsoft.com/office/officeart/2005/8/layout/lProcess2"/>
    <dgm:cxn modelId="{4EA398FE-A202-4442-B367-F5CD5BD52279}" type="presOf" srcId="{7C7553D1-AB13-4BEE-B6D3-66DA3E96EFFE}" destId="{E98EC627-E068-4C33-9EAA-78282EF02C75}" srcOrd="1" destOrd="0" presId="urn:microsoft.com/office/officeart/2005/8/layout/lProcess2"/>
    <dgm:cxn modelId="{E9FA37E7-00E5-4B63-A8E6-D8D1CE2F875F}" type="presOf" srcId="{7C7553D1-AB13-4BEE-B6D3-66DA3E96EFFE}" destId="{95654DE6-421A-4E18-AE3A-9BA20EB2D145}" srcOrd="0" destOrd="0" presId="urn:microsoft.com/office/officeart/2005/8/layout/lProcess2"/>
    <dgm:cxn modelId="{1B4C0DF9-F70F-438A-8620-8AAEAAB90AA3}" srcId="{D919BA2B-D986-4703-A603-F6B3FFA7AB79}" destId="{DF488CB6-DFAA-418C-8FBC-CFC24477419A}" srcOrd="0" destOrd="0" parTransId="{6B8D7060-9FD1-42CE-B28A-8A275B705CB8}" sibTransId="{0D1E540B-335F-40C9-81BD-E2EC4A3712BD}"/>
    <dgm:cxn modelId="{A4368AA2-8BCE-44F4-91DD-EC25B9DB4447}" type="presOf" srcId="{F5A75D4F-93CA-4B63-9A25-FBC4AACB35F0}" destId="{20027D9C-38AC-400A-85F5-4A17B845F0C7}" srcOrd="0" destOrd="0" presId="urn:microsoft.com/office/officeart/2005/8/layout/lProcess2"/>
    <dgm:cxn modelId="{2CED00EB-ADCE-4B3C-A7A8-44B97068CF5E}" type="presOf" srcId="{D919BA2B-D986-4703-A603-F6B3FFA7AB79}" destId="{F30EE415-8B97-4C0E-859A-1ECD0FC79704}" srcOrd="0" destOrd="0" presId="urn:microsoft.com/office/officeart/2005/8/layout/lProcess2"/>
    <dgm:cxn modelId="{4540EBF7-5A15-4717-9D13-18017081066D}" srcId="{7C7553D1-AB13-4BEE-B6D3-66DA3E96EFFE}" destId="{F5A75D4F-93CA-4B63-9A25-FBC4AACB35F0}" srcOrd="0" destOrd="0" parTransId="{D465DF7F-5081-4669-B896-634A429262D1}" sibTransId="{90418A7E-2615-4A0D-BB7B-F8B08CD48196}"/>
    <dgm:cxn modelId="{58598764-928C-43A2-95C9-6F0EB89FC3AE}" srcId="{8DF73B3A-1488-4F99-8C79-FDCC8D05BA9A}" destId="{D919BA2B-D986-4703-A603-F6B3FFA7AB79}" srcOrd="1" destOrd="0" parTransId="{01B74D57-A7DC-41E1-A109-107E924B3E37}" sibTransId="{A9C28D61-4D71-4E94-B508-4A2C9084917D}"/>
    <dgm:cxn modelId="{FF90CABD-C53E-41C7-AB02-B1F13DC9F680}" type="presOf" srcId="{8DF73B3A-1488-4F99-8C79-FDCC8D05BA9A}" destId="{73231793-2706-4542-80D1-A1461384066E}" srcOrd="0" destOrd="0" presId="urn:microsoft.com/office/officeart/2005/8/layout/lProcess2"/>
    <dgm:cxn modelId="{D893B113-D6EA-4528-A214-2E57AA3EDA3E}" type="presOf" srcId="{DF488CB6-DFAA-418C-8FBC-CFC24477419A}" destId="{FEA026D2-2FD7-4E2D-8DC2-D6BCE11F5133}" srcOrd="0" destOrd="0" presId="urn:microsoft.com/office/officeart/2005/8/layout/lProcess2"/>
    <dgm:cxn modelId="{634D8520-FBA3-4ED7-972F-2DA192501D4E}" srcId="{8DF73B3A-1488-4F99-8C79-FDCC8D05BA9A}" destId="{7C7553D1-AB13-4BEE-B6D3-66DA3E96EFFE}" srcOrd="0" destOrd="0" parTransId="{B6385E50-D2BA-466F-B63B-2DE8C9009F56}" sibTransId="{D3E95F37-2510-492A-95D8-EF2667760462}"/>
    <dgm:cxn modelId="{E2E8E607-3C1A-491A-B6AB-538F75D4C48A}" type="presParOf" srcId="{73231793-2706-4542-80D1-A1461384066E}" destId="{022B57A9-18D8-44A3-8EA4-9E32B50A3893}" srcOrd="0" destOrd="0" presId="urn:microsoft.com/office/officeart/2005/8/layout/lProcess2"/>
    <dgm:cxn modelId="{AF30D119-D5C0-4002-8712-BDF47FD5491B}" type="presParOf" srcId="{022B57A9-18D8-44A3-8EA4-9E32B50A3893}" destId="{95654DE6-421A-4E18-AE3A-9BA20EB2D145}" srcOrd="0" destOrd="0" presId="urn:microsoft.com/office/officeart/2005/8/layout/lProcess2"/>
    <dgm:cxn modelId="{50F54FC6-CB2D-4C67-8550-F4369CEA021E}" type="presParOf" srcId="{022B57A9-18D8-44A3-8EA4-9E32B50A3893}" destId="{E98EC627-E068-4C33-9EAA-78282EF02C75}" srcOrd="1" destOrd="0" presId="urn:microsoft.com/office/officeart/2005/8/layout/lProcess2"/>
    <dgm:cxn modelId="{08455947-BA00-474F-A483-CB85BE634666}" type="presParOf" srcId="{022B57A9-18D8-44A3-8EA4-9E32B50A3893}" destId="{A026F946-0763-49C9-89C4-B3B54FC411C9}" srcOrd="2" destOrd="0" presId="urn:microsoft.com/office/officeart/2005/8/layout/lProcess2"/>
    <dgm:cxn modelId="{D5A936A7-3390-4409-8A6C-7FA3472666E4}" type="presParOf" srcId="{A026F946-0763-49C9-89C4-B3B54FC411C9}" destId="{1846D366-9886-4E0C-BAD1-66F5033F5AF5}" srcOrd="0" destOrd="0" presId="urn:microsoft.com/office/officeart/2005/8/layout/lProcess2"/>
    <dgm:cxn modelId="{00EA2262-E385-443E-9792-D138ED826822}" type="presParOf" srcId="{1846D366-9886-4E0C-BAD1-66F5033F5AF5}" destId="{20027D9C-38AC-400A-85F5-4A17B845F0C7}" srcOrd="0" destOrd="0" presId="urn:microsoft.com/office/officeart/2005/8/layout/lProcess2"/>
    <dgm:cxn modelId="{4E3E9C1E-FB95-4D69-B006-8F4BF18CCA05}" type="presParOf" srcId="{73231793-2706-4542-80D1-A1461384066E}" destId="{F2B48E90-558B-42AC-A40B-A2C33893EFFA}" srcOrd="1" destOrd="0" presId="urn:microsoft.com/office/officeart/2005/8/layout/lProcess2"/>
    <dgm:cxn modelId="{945F8683-6E89-40DB-AC3A-85C3E60209E0}" type="presParOf" srcId="{73231793-2706-4542-80D1-A1461384066E}" destId="{DC7E588E-DBB5-41F4-8688-C468BBD1B807}" srcOrd="2" destOrd="0" presId="urn:microsoft.com/office/officeart/2005/8/layout/lProcess2"/>
    <dgm:cxn modelId="{D37EA408-7E9A-4D9A-9518-D965EFCB7003}" type="presParOf" srcId="{DC7E588E-DBB5-41F4-8688-C468BBD1B807}" destId="{F30EE415-8B97-4C0E-859A-1ECD0FC79704}" srcOrd="0" destOrd="0" presId="urn:microsoft.com/office/officeart/2005/8/layout/lProcess2"/>
    <dgm:cxn modelId="{57396B72-C96A-4D65-ADD7-0318AE255504}" type="presParOf" srcId="{DC7E588E-DBB5-41F4-8688-C468BBD1B807}" destId="{C4D1FA4C-3BF8-4EFE-ACCB-CAE1325B3153}" srcOrd="1" destOrd="0" presId="urn:microsoft.com/office/officeart/2005/8/layout/lProcess2"/>
    <dgm:cxn modelId="{28066067-0F40-4095-8E0C-0EF6DB5C7FEC}" type="presParOf" srcId="{DC7E588E-DBB5-41F4-8688-C468BBD1B807}" destId="{12646B8E-4FE4-402D-AA5B-7C61A7404740}" srcOrd="2" destOrd="0" presId="urn:microsoft.com/office/officeart/2005/8/layout/lProcess2"/>
    <dgm:cxn modelId="{14237610-4369-4979-8004-E1FC6DCA2C05}" type="presParOf" srcId="{12646B8E-4FE4-402D-AA5B-7C61A7404740}" destId="{9C1F0183-5068-497A-AA14-9BAF471F03BD}" srcOrd="0" destOrd="0" presId="urn:microsoft.com/office/officeart/2005/8/layout/lProcess2"/>
    <dgm:cxn modelId="{FC3AB6F8-D9BA-41DE-9546-EF52E8F4E2EC}" type="presParOf" srcId="{9C1F0183-5068-497A-AA14-9BAF471F03BD}" destId="{FEA026D2-2FD7-4E2D-8DC2-D6BCE11F5133}"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7224921-9064-471C-AA80-DEB4385E507A}" type="doc">
      <dgm:prSet loTypeId="urn:microsoft.com/office/officeart/2005/8/layout/arrow5" loCatId="relationship" qsTypeId="urn:microsoft.com/office/officeart/2005/8/quickstyle/simple5" qsCatId="simple" csTypeId="urn:microsoft.com/office/officeart/2005/8/colors/colorful1#4" csCatId="colorful"/>
      <dgm:spPr/>
      <dgm:t>
        <a:bodyPr/>
        <a:lstStyle/>
        <a:p>
          <a:pPr rtl="1"/>
          <a:endParaRPr lang="fa-IR"/>
        </a:p>
      </dgm:t>
    </dgm:pt>
    <dgm:pt modelId="{9633A2CA-9DC5-4E4C-B2CA-C7446AE23CB7}">
      <dgm:prSet custT="1"/>
      <dgm:spPr/>
      <dgm:t>
        <a:bodyPr/>
        <a:lstStyle/>
        <a:p>
          <a:pPr rtl="1"/>
          <a:r>
            <a:rPr lang="fa-IR" sz="3200" dirty="0" smtClean="0">
              <a:latin typeface="Arial Unicode MS" pitchFamily="34" charset="-128"/>
              <a:ea typeface="Arial Unicode MS" pitchFamily="34" charset="-128"/>
              <a:cs typeface="Arial Unicode MS" pitchFamily="34" charset="-128"/>
            </a:rPr>
            <a:t>بروز مشکل سرمایه در گردش</a:t>
          </a:r>
          <a:endParaRPr lang="fa-IR" sz="3200" dirty="0">
            <a:latin typeface="Arial Unicode MS" pitchFamily="34" charset="-128"/>
            <a:ea typeface="Arial Unicode MS" pitchFamily="34" charset="-128"/>
            <a:cs typeface="Arial Unicode MS" pitchFamily="34" charset="-128"/>
          </a:endParaRPr>
        </a:p>
      </dgm:t>
    </dgm:pt>
    <dgm:pt modelId="{5936CE85-1365-4198-B92E-FB93E64B40BF}" type="parTrans" cxnId="{BDA01CEB-6813-4EBD-961C-01BF8E79C29E}">
      <dgm:prSet/>
      <dgm:spPr/>
      <dgm:t>
        <a:bodyPr/>
        <a:lstStyle/>
        <a:p>
          <a:pPr rtl="1"/>
          <a:endParaRPr lang="fa-IR"/>
        </a:p>
      </dgm:t>
    </dgm:pt>
    <dgm:pt modelId="{0D33F940-71E2-403F-A2CC-44EDCA16AC07}" type="sibTrans" cxnId="{BDA01CEB-6813-4EBD-961C-01BF8E79C29E}">
      <dgm:prSet/>
      <dgm:spPr/>
      <dgm:t>
        <a:bodyPr/>
        <a:lstStyle/>
        <a:p>
          <a:pPr rtl="1"/>
          <a:endParaRPr lang="fa-IR"/>
        </a:p>
      </dgm:t>
    </dgm:pt>
    <dgm:pt modelId="{E57240BC-6637-4FC0-B09D-7F84F5999EE9}" type="pres">
      <dgm:prSet presAssocID="{E7224921-9064-471C-AA80-DEB4385E507A}" presName="diagram" presStyleCnt="0">
        <dgm:presLayoutVars>
          <dgm:dir/>
          <dgm:resizeHandles val="exact"/>
        </dgm:presLayoutVars>
      </dgm:prSet>
      <dgm:spPr/>
      <dgm:t>
        <a:bodyPr/>
        <a:lstStyle/>
        <a:p>
          <a:pPr rtl="1"/>
          <a:endParaRPr lang="fa-IR"/>
        </a:p>
      </dgm:t>
    </dgm:pt>
    <dgm:pt modelId="{64586818-2FC9-405F-81BD-3A2CD09144CE}" type="pres">
      <dgm:prSet presAssocID="{9633A2CA-9DC5-4E4C-B2CA-C7446AE23CB7}" presName="arrow" presStyleLbl="node1" presStyleIdx="0" presStyleCnt="1">
        <dgm:presLayoutVars>
          <dgm:bulletEnabled val="1"/>
        </dgm:presLayoutVars>
      </dgm:prSet>
      <dgm:spPr>
        <a:prstGeom prst="star24">
          <a:avLst/>
        </a:prstGeom>
      </dgm:spPr>
      <dgm:t>
        <a:bodyPr/>
        <a:lstStyle/>
        <a:p>
          <a:pPr rtl="1"/>
          <a:endParaRPr lang="fa-IR"/>
        </a:p>
      </dgm:t>
    </dgm:pt>
  </dgm:ptLst>
  <dgm:cxnLst>
    <dgm:cxn modelId="{FB71C96A-45B5-4ACA-81ED-E827A51B0B95}" type="presOf" srcId="{9633A2CA-9DC5-4E4C-B2CA-C7446AE23CB7}" destId="{64586818-2FC9-405F-81BD-3A2CD09144CE}" srcOrd="0" destOrd="0" presId="urn:microsoft.com/office/officeart/2005/8/layout/arrow5"/>
    <dgm:cxn modelId="{BDA01CEB-6813-4EBD-961C-01BF8E79C29E}" srcId="{E7224921-9064-471C-AA80-DEB4385E507A}" destId="{9633A2CA-9DC5-4E4C-B2CA-C7446AE23CB7}" srcOrd="0" destOrd="0" parTransId="{5936CE85-1365-4198-B92E-FB93E64B40BF}" sibTransId="{0D33F940-71E2-403F-A2CC-44EDCA16AC07}"/>
    <dgm:cxn modelId="{2795B640-6D29-4FF7-B2FF-7E770778DB01}" type="presOf" srcId="{E7224921-9064-471C-AA80-DEB4385E507A}" destId="{E57240BC-6637-4FC0-B09D-7F84F5999EE9}" srcOrd="0" destOrd="0" presId="urn:microsoft.com/office/officeart/2005/8/layout/arrow5"/>
    <dgm:cxn modelId="{35A5A36F-58EB-4B0B-8947-9BA134C165B8}" type="presParOf" srcId="{E57240BC-6637-4FC0-B09D-7F84F5999EE9}" destId="{64586818-2FC9-405F-81BD-3A2CD09144CE}" srcOrd="0"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02E311F-67EB-4DC2-BD7F-7664AEC5D60F}" type="doc">
      <dgm:prSet loTypeId="urn:microsoft.com/office/officeart/2005/8/layout/pyramid2" loCatId="list" qsTypeId="urn:microsoft.com/office/officeart/2005/8/quickstyle/simple1" qsCatId="simple" csTypeId="urn:microsoft.com/office/officeart/2005/8/colors/colorful1#2" csCatId="colorful" phldr="1"/>
      <dgm:spPr/>
      <dgm:t>
        <a:bodyPr/>
        <a:lstStyle/>
        <a:p>
          <a:pPr rtl="1"/>
          <a:endParaRPr lang="fa-IR"/>
        </a:p>
      </dgm:t>
    </dgm:pt>
    <dgm:pt modelId="{BB83280F-27D3-4ACD-90B7-8E6D72E22BE2}">
      <dgm:prSet/>
      <dgm:spPr/>
      <dgm:t>
        <a:bodyPr/>
        <a:lstStyle/>
        <a:p>
          <a:pPr rtl="1"/>
          <a:r>
            <a:rPr lang="fa-IR" dirty="0" smtClean="0"/>
            <a:t>تبدیل به اوراق بهادار کردن</a:t>
          </a:r>
          <a:endParaRPr lang="fa-IR" dirty="0"/>
        </a:p>
      </dgm:t>
    </dgm:pt>
    <dgm:pt modelId="{BCF5C45C-2DA7-40A0-9F83-B2234CAEA878}" type="parTrans" cxnId="{E269B474-E511-42E0-AE1C-4639E38FF655}">
      <dgm:prSet/>
      <dgm:spPr/>
      <dgm:t>
        <a:bodyPr/>
        <a:lstStyle/>
        <a:p>
          <a:pPr rtl="1"/>
          <a:endParaRPr lang="fa-IR"/>
        </a:p>
      </dgm:t>
    </dgm:pt>
    <dgm:pt modelId="{757D1B8E-958E-45DE-8F22-5B5048E1D3F5}" type="sibTrans" cxnId="{E269B474-E511-42E0-AE1C-4639E38FF655}">
      <dgm:prSet/>
      <dgm:spPr/>
      <dgm:t>
        <a:bodyPr/>
        <a:lstStyle/>
        <a:p>
          <a:pPr rtl="1"/>
          <a:endParaRPr lang="fa-IR"/>
        </a:p>
      </dgm:t>
    </dgm:pt>
    <dgm:pt modelId="{02E1CB91-3461-4489-81B3-73E2324234C5}">
      <dgm:prSet/>
      <dgm:spPr/>
      <dgm:t>
        <a:bodyPr/>
        <a:lstStyle/>
        <a:p>
          <a:pPr rtl="1"/>
          <a:r>
            <a:rPr lang="fa-IR" dirty="0" smtClean="0"/>
            <a:t>تأمین مالی قبضه مالکیت</a:t>
          </a:r>
          <a:endParaRPr lang="fa-IR" dirty="0"/>
        </a:p>
      </dgm:t>
    </dgm:pt>
    <dgm:pt modelId="{17EA3953-B36F-43B5-A22B-90FDA6DAE5CA}" type="parTrans" cxnId="{3815CCB1-DEC5-454A-A901-7CA1AE163B5F}">
      <dgm:prSet/>
      <dgm:spPr/>
      <dgm:t>
        <a:bodyPr/>
        <a:lstStyle/>
        <a:p>
          <a:pPr rtl="1"/>
          <a:endParaRPr lang="fa-IR"/>
        </a:p>
      </dgm:t>
    </dgm:pt>
    <dgm:pt modelId="{049E5736-C34C-4290-8E07-D62CB824C16E}" type="sibTrans" cxnId="{3815CCB1-DEC5-454A-A901-7CA1AE163B5F}">
      <dgm:prSet/>
      <dgm:spPr/>
      <dgm:t>
        <a:bodyPr/>
        <a:lstStyle/>
        <a:p>
          <a:pPr rtl="1"/>
          <a:endParaRPr lang="fa-IR"/>
        </a:p>
      </dgm:t>
    </dgm:pt>
    <dgm:pt modelId="{FB6E1CE6-7EEA-49E7-8D1A-2EDCC253D201}">
      <dgm:prSet/>
      <dgm:spPr/>
      <dgm:t>
        <a:bodyPr/>
        <a:lstStyle/>
        <a:p>
          <a:pPr rtl="1"/>
          <a:r>
            <a:rPr lang="fa-IR" dirty="0" smtClean="0"/>
            <a:t>وام سندیکایی</a:t>
          </a:r>
          <a:endParaRPr lang="fa-IR" dirty="0"/>
        </a:p>
      </dgm:t>
    </dgm:pt>
    <dgm:pt modelId="{3255F699-C5C8-4917-8731-51D909C42B6B}" type="parTrans" cxnId="{683680B2-63AC-4E58-96E7-06DCACBDAE0B}">
      <dgm:prSet/>
      <dgm:spPr/>
      <dgm:t>
        <a:bodyPr/>
        <a:lstStyle/>
        <a:p>
          <a:pPr rtl="1"/>
          <a:endParaRPr lang="fa-IR"/>
        </a:p>
      </dgm:t>
    </dgm:pt>
    <dgm:pt modelId="{4A4A5A3C-A26B-41C5-87EB-47B2EE7FB7FC}" type="sibTrans" cxnId="{683680B2-63AC-4E58-96E7-06DCACBDAE0B}">
      <dgm:prSet/>
      <dgm:spPr/>
      <dgm:t>
        <a:bodyPr/>
        <a:lstStyle/>
        <a:p>
          <a:pPr rtl="1"/>
          <a:endParaRPr lang="fa-IR"/>
        </a:p>
      </dgm:t>
    </dgm:pt>
    <dgm:pt modelId="{68A7651C-25FC-45D4-BD46-8B7EAC38ECDF}">
      <dgm:prSet/>
      <dgm:spPr/>
      <dgm:t>
        <a:bodyPr/>
        <a:lstStyle/>
        <a:p>
          <a:pPr rtl="1"/>
          <a:r>
            <a:rPr lang="fa-IR" dirty="0" smtClean="0"/>
            <a:t>تأمین مالی پروژه</a:t>
          </a:r>
          <a:endParaRPr lang="fa-IR" dirty="0"/>
        </a:p>
      </dgm:t>
    </dgm:pt>
    <dgm:pt modelId="{74989E6B-FD60-4DBB-A044-5B6E90E7E8F6}" type="parTrans" cxnId="{F4C3BEDA-2693-49EC-8344-ECEB4FAF93FB}">
      <dgm:prSet/>
      <dgm:spPr/>
      <dgm:t>
        <a:bodyPr/>
        <a:lstStyle/>
        <a:p>
          <a:pPr rtl="1"/>
          <a:endParaRPr lang="fa-IR"/>
        </a:p>
      </dgm:t>
    </dgm:pt>
    <dgm:pt modelId="{56A6D779-A7CB-4007-B95E-A67F7C0F97E3}" type="sibTrans" cxnId="{F4C3BEDA-2693-49EC-8344-ECEB4FAF93FB}">
      <dgm:prSet/>
      <dgm:spPr/>
      <dgm:t>
        <a:bodyPr/>
        <a:lstStyle/>
        <a:p>
          <a:pPr rtl="1"/>
          <a:endParaRPr lang="fa-IR"/>
        </a:p>
      </dgm:t>
    </dgm:pt>
    <dgm:pt modelId="{BBB1EB08-6900-4175-9BEA-52D271FCC6E9}" type="pres">
      <dgm:prSet presAssocID="{102E311F-67EB-4DC2-BD7F-7664AEC5D60F}" presName="compositeShape" presStyleCnt="0">
        <dgm:presLayoutVars>
          <dgm:dir/>
          <dgm:resizeHandles/>
        </dgm:presLayoutVars>
      </dgm:prSet>
      <dgm:spPr/>
      <dgm:t>
        <a:bodyPr/>
        <a:lstStyle/>
        <a:p>
          <a:pPr rtl="1"/>
          <a:endParaRPr lang="fa-IR"/>
        </a:p>
      </dgm:t>
    </dgm:pt>
    <dgm:pt modelId="{82DC17D5-F7AA-49B5-8900-DB9804892D73}" type="pres">
      <dgm:prSet presAssocID="{102E311F-67EB-4DC2-BD7F-7664AEC5D60F}" presName="pyramid" presStyleLbl="node1" presStyleIdx="0" presStyleCnt="1" custScaleX="140246"/>
      <dgm:spPr>
        <a:prstGeom prst="verticalScroll">
          <a:avLst/>
        </a:prstGeom>
      </dgm:spPr>
      <dgm:t>
        <a:bodyPr/>
        <a:lstStyle/>
        <a:p>
          <a:pPr rtl="1"/>
          <a:endParaRPr lang="fa-IR"/>
        </a:p>
      </dgm:t>
    </dgm:pt>
    <dgm:pt modelId="{F1715761-4607-4A53-97CF-3B0554D91386}" type="pres">
      <dgm:prSet presAssocID="{102E311F-67EB-4DC2-BD7F-7664AEC5D60F}" presName="theList" presStyleCnt="0"/>
      <dgm:spPr/>
      <dgm:t>
        <a:bodyPr/>
        <a:lstStyle/>
        <a:p>
          <a:pPr rtl="1"/>
          <a:endParaRPr lang="fa-IR"/>
        </a:p>
      </dgm:t>
    </dgm:pt>
    <dgm:pt modelId="{D807F0C1-46D4-4106-8307-E3026CFDA701}" type="pres">
      <dgm:prSet presAssocID="{BB83280F-27D3-4ACD-90B7-8E6D72E22BE2}" presName="aNode" presStyleLbl="fgAcc1" presStyleIdx="0" presStyleCnt="4" custScaleX="166653" custLinFactY="31555" custLinFactNeighborX="-48376" custLinFactNeighborY="100000">
        <dgm:presLayoutVars>
          <dgm:bulletEnabled val="1"/>
        </dgm:presLayoutVars>
      </dgm:prSet>
      <dgm:spPr/>
      <dgm:t>
        <a:bodyPr/>
        <a:lstStyle/>
        <a:p>
          <a:pPr rtl="1"/>
          <a:endParaRPr lang="fa-IR"/>
        </a:p>
      </dgm:t>
    </dgm:pt>
    <dgm:pt modelId="{92338213-E65C-4469-A99C-E6CBE4F0C0FD}" type="pres">
      <dgm:prSet presAssocID="{BB83280F-27D3-4ACD-90B7-8E6D72E22BE2}" presName="aSpace" presStyleCnt="0"/>
      <dgm:spPr/>
      <dgm:t>
        <a:bodyPr/>
        <a:lstStyle/>
        <a:p>
          <a:pPr rtl="1"/>
          <a:endParaRPr lang="fa-IR"/>
        </a:p>
      </dgm:t>
    </dgm:pt>
    <dgm:pt modelId="{49DB24F3-0E85-4F51-840E-B44D2738EA8E}" type="pres">
      <dgm:prSet presAssocID="{02E1CB91-3461-4489-81B3-73E2324234C5}" presName="aNode" presStyleLbl="fgAcc1" presStyleIdx="1" presStyleCnt="4" custScaleX="166653" custLinFactY="31555" custLinFactNeighborX="-48376" custLinFactNeighborY="100000">
        <dgm:presLayoutVars>
          <dgm:bulletEnabled val="1"/>
        </dgm:presLayoutVars>
      </dgm:prSet>
      <dgm:spPr/>
      <dgm:t>
        <a:bodyPr/>
        <a:lstStyle/>
        <a:p>
          <a:pPr rtl="1"/>
          <a:endParaRPr lang="fa-IR"/>
        </a:p>
      </dgm:t>
    </dgm:pt>
    <dgm:pt modelId="{E512C650-2D45-46DF-9809-5A13DE2DD394}" type="pres">
      <dgm:prSet presAssocID="{02E1CB91-3461-4489-81B3-73E2324234C5}" presName="aSpace" presStyleCnt="0"/>
      <dgm:spPr/>
      <dgm:t>
        <a:bodyPr/>
        <a:lstStyle/>
        <a:p>
          <a:pPr rtl="1"/>
          <a:endParaRPr lang="fa-IR"/>
        </a:p>
      </dgm:t>
    </dgm:pt>
    <dgm:pt modelId="{95BFC8F9-90DD-4B00-A5AD-F1E25163D289}" type="pres">
      <dgm:prSet presAssocID="{FB6E1CE6-7EEA-49E7-8D1A-2EDCC253D201}" presName="aNode" presStyleLbl="fgAcc1" presStyleIdx="2" presStyleCnt="4" custScaleX="166653" custLinFactY="31555" custLinFactNeighborX="-48376" custLinFactNeighborY="100000">
        <dgm:presLayoutVars>
          <dgm:bulletEnabled val="1"/>
        </dgm:presLayoutVars>
      </dgm:prSet>
      <dgm:spPr/>
      <dgm:t>
        <a:bodyPr/>
        <a:lstStyle/>
        <a:p>
          <a:pPr rtl="1"/>
          <a:endParaRPr lang="fa-IR"/>
        </a:p>
      </dgm:t>
    </dgm:pt>
    <dgm:pt modelId="{72D8551C-7D8C-42B7-B9EB-C6DD6949E55E}" type="pres">
      <dgm:prSet presAssocID="{FB6E1CE6-7EEA-49E7-8D1A-2EDCC253D201}" presName="aSpace" presStyleCnt="0"/>
      <dgm:spPr/>
      <dgm:t>
        <a:bodyPr/>
        <a:lstStyle/>
        <a:p>
          <a:pPr rtl="1"/>
          <a:endParaRPr lang="fa-IR"/>
        </a:p>
      </dgm:t>
    </dgm:pt>
    <dgm:pt modelId="{3D5A7087-1C3C-4DE4-8EB9-B59120ABB5B7}" type="pres">
      <dgm:prSet presAssocID="{68A7651C-25FC-45D4-BD46-8B7EAC38ECDF}" presName="aNode" presStyleLbl="fgAcc1" presStyleIdx="3" presStyleCnt="4" custScaleX="166653" custLinFactY="31555" custLinFactNeighborX="-48376" custLinFactNeighborY="100000">
        <dgm:presLayoutVars>
          <dgm:bulletEnabled val="1"/>
        </dgm:presLayoutVars>
      </dgm:prSet>
      <dgm:spPr/>
      <dgm:t>
        <a:bodyPr/>
        <a:lstStyle/>
        <a:p>
          <a:pPr rtl="1"/>
          <a:endParaRPr lang="fa-IR"/>
        </a:p>
      </dgm:t>
    </dgm:pt>
    <dgm:pt modelId="{E19ED8EA-5010-4735-A208-0A2AE9E4C772}" type="pres">
      <dgm:prSet presAssocID="{68A7651C-25FC-45D4-BD46-8B7EAC38ECDF}" presName="aSpace" presStyleCnt="0"/>
      <dgm:spPr/>
    </dgm:pt>
  </dgm:ptLst>
  <dgm:cxnLst>
    <dgm:cxn modelId="{E269B474-E511-42E0-AE1C-4639E38FF655}" srcId="{102E311F-67EB-4DC2-BD7F-7664AEC5D60F}" destId="{BB83280F-27D3-4ACD-90B7-8E6D72E22BE2}" srcOrd="0" destOrd="0" parTransId="{BCF5C45C-2DA7-40A0-9F83-B2234CAEA878}" sibTransId="{757D1B8E-958E-45DE-8F22-5B5048E1D3F5}"/>
    <dgm:cxn modelId="{3815CCB1-DEC5-454A-A901-7CA1AE163B5F}" srcId="{102E311F-67EB-4DC2-BD7F-7664AEC5D60F}" destId="{02E1CB91-3461-4489-81B3-73E2324234C5}" srcOrd="1" destOrd="0" parTransId="{17EA3953-B36F-43B5-A22B-90FDA6DAE5CA}" sibTransId="{049E5736-C34C-4290-8E07-D62CB824C16E}"/>
    <dgm:cxn modelId="{76CA0068-AF74-4105-BC6F-10E0A2E11389}" type="presOf" srcId="{68A7651C-25FC-45D4-BD46-8B7EAC38ECDF}" destId="{3D5A7087-1C3C-4DE4-8EB9-B59120ABB5B7}" srcOrd="0" destOrd="0" presId="urn:microsoft.com/office/officeart/2005/8/layout/pyramid2"/>
    <dgm:cxn modelId="{22812B75-3B2A-4E0E-AD31-4E786468396E}" type="presOf" srcId="{102E311F-67EB-4DC2-BD7F-7664AEC5D60F}" destId="{BBB1EB08-6900-4175-9BEA-52D271FCC6E9}" srcOrd="0" destOrd="0" presId="urn:microsoft.com/office/officeart/2005/8/layout/pyramid2"/>
    <dgm:cxn modelId="{DCCDE326-A764-4FF4-A6A2-6D3F09D6EBFD}" type="presOf" srcId="{BB83280F-27D3-4ACD-90B7-8E6D72E22BE2}" destId="{D807F0C1-46D4-4106-8307-E3026CFDA701}" srcOrd="0" destOrd="0" presId="urn:microsoft.com/office/officeart/2005/8/layout/pyramid2"/>
    <dgm:cxn modelId="{120F2057-5716-457F-A3A3-AEF0A2B630C8}" type="presOf" srcId="{02E1CB91-3461-4489-81B3-73E2324234C5}" destId="{49DB24F3-0E85-4F51-840E-B44D2738EA8E}" srcOrd="0" destOrd="0" presId="urn:microsoft.com/office/officeart/2005/8/layout/pyramid2"/>
    <dgm:cxn modelId="{FD2D3EEE-9432-48C7-A5C7-6F5F6D09684A}" type="presOf" srcId="{FB6E1CE6-7EEA-49E7-8D1A-2EDCC253D201}" destId="{95BFC8F9-90DD-4B00-A5AD-F1E25163D289}" srcOrd="0" destOrd="0" presId="urn:microsoft.com/office/officeart/2005/8/layout/pyramid2"/>
    <dgm:cxn modelId="{683680B2-63AC-4E58-96E7-06DCACBDAE0B}" srcId="{102E311F-67EB-4DC2-BD7F-7664AEC5D60F}" destId="{FB6E1CE6-7EEA-49E7-8D1A-2EDCC253D201}" srcOrd="2" destOrd="0" parTransId="{3255F699-C5C8-4917-8731-51D909C42B6B}" sibTransId="{4A4A5A3C-A26B-41C5-87EB-47B2EE7FB7FC}"/>
    <dgm:cxn modelId="{F4C3BEDA-2693-49EC-8344-ECEB4FAF93FB}" srcId="{102E311F-67EB-4DC2-BD7F-7664AEC5D60F}" destId="{68A7651C-25FC-45D4-BD46-8B7EAC38ECDF}" srcOrd="3" destOrd="0" parTransId="{74989E6B-FD60-4DBB-A044-5B6E90E7E8F6}" sibTransId="{56A6D779-A7CB-4007-B95E-A67F7C0F97E3}"/>
    <dgm:cxn modelId="{798C1E47-6DD3-4AF0-9240-22BA76058C0A}" type="presParOf" srcId="{BBB1EB08-6900-4175-9BEA-52D271FCC6E9}" destId="{82DC17D5-F7AA-49B5-8900-DB9804892D73}" srcOrd="0" destOrd="0" presId="urn:microsoft.com/office/officeart/2005/8/layout/pyramid2"/>
    <dgm:cxn modelId="{BA272ACC-B233-40A0-8C2F-0896B6840EBB}" type="presParOf" srcId="{BBB1EB08-6900-4175-9BEA-52D271FCC6E9}" destId="{F1715761-4607-4A53-97CF-3B0554D91386}" srcOrd="1" destOrd="0" presId="urn:microsoft.com/office/officeart/2005/8/layout/pyramid2"/>
    <dgm:cxn modelId="{F3B093AB-A73D-4A54-9B93-097054A2A559}" type="presParOf" srcId="{F1715761-4607-4A53-97CF-3B0554D91386}" destId="{D807F0C1-46D4-4106-8307-E3026CFDA701}" srcOrd="0" destOrd="0" presId="urn:microsoft.com/office/officeart/2005/8/layout/pyramid2"/>
    <dgm:cxn modelId="{B56D69A2-EBA2-40AB-8566-C824FAB5FF98}" type="presParOf" srcId="{F1715761-4607-4A53-97CF-3B0554D91386}" destId="{92338213-E65C-4469-A99C-E6CBE4F0C0FD}" srcOrd="1" destOrd="0" presId="urn:microsoft.com/office/officeart/2005/8/layout/pyramid2"/>
    <dgm:cxn modelId="{85F85199-1638-4391-B81B-643D21F4B2C2}" type="presParOf" srcId="{F1715761-4607-4A53-97CF-3B0554D91386}" destId="{49DB24F3-0E85-4F51-840E-B44D2738EA8E}" srcOrd="2" destOrd="0" presId="urn:microsoft.com/office/officeart/2005/8/layout/pyramid2"/>
    <dgm:cxn modelId="{94B917F7-92A9-4E16-9F47-14A677EE7E04}" type="presParOf" srcId="{F1715761-4607-4A53-97CF-3B0554D91386}" destId="{E512C650-2D45-46DF-9809-5A13DE2DD394}" srcOrd="3" destOrd="0" presId="urn:microsoft.com/office/officeart/2005/8/layout/pyramid2"/>
    <dgm:cxn modelId="{BF9A99B5-3A2E-4997-A036-417DF38F7110}" type="presParOf" srcId="{F1715761-4607-4A53-97CF-3B0554D91386}" destId="{95BFC8F9-90DD-4B00-A5AD-F1E25163D289}" srcOrd="4" destOrd="0" presId="urn:microsoft.com/office/officeart/2005/8/layout/pyramid2"/>
    <dgm:cxn modelId="{12F847BF-F77C-48AB-9CD8-15E91434F918}" type="presParOf" srcId="{F1715761-4607-4A53-97CF-3B0554D91386}" destId="{72D8551C-7D8C-42B7-B9EB-C6DD6949E55E}" srcOrd="5" destOrd="0" presId="urn:microsoft.com/office/officeart/2005/8/layout/pyramid2"/>
    <dgm:cxn modelId="{82858C6E-8114-41C8-842A-58E6BE6E86BB}" type="presParOf" srcId="{F1715761-4607-4A53-97CF-3B0554D91386}" destId="{3D5A7087-1C3C-4DE4-8EB9-B59120ABB5B7}" srcOrd="6" destOrd="0" presId="urn:microsoft.com/office/officeart/2005/8/layout/pyramid2"/>
    <dgm:cxn modelId="{05EA718E-0395-48D0-A801-52A2CEEF44B7}" type="presParOf" srcId="{F1715761-4607-4A53-97CF-3B0554D91386}" destId="{E19ED8EA-5010-4735-A208-0A2AE9E4C772}"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0EA54E3-3833-44C7-9336-981BBF1C42DE}" type="doc">
      <dgm:prSet loTypeId="urn:microsoft.com/office/officeart/2005/8/layout/lProcess2" loCatId="list" qsTypeId="urn:microsoft.com/office/officeart/2005/8/quickstyle/3d2" qsCatId="3D" csTypeId="urn:microsoft.com/office/officeart/2005/8/colors/colorful5" csCatId="colorful" phldr="1"/>
      <dgm:spPr/>
      <dgm:t>
        <a:bodyPr/>
        <a:lstStyle/>
        <a:p>
          <a:pPr rtl="1"/>
          <a:endParaRPr lang="fa-IR"/>
        </a:p>
      </dgm:t>
    </dgm:pt>
    <dgm:pt modelId="{80E1205D-7C9E-40BD-BAF4-9476D349D103}">
      <dgm:prSet/>
      <dgm:spPr/>
      <dgm:t>
        <a:bodyPr/>
        <a:lstStyle/>
        <a:p>
          <a:pPr rtl="1"/>
          <a:r>
            <a:rPr lang="fa-IR" dirty="0" smtClean="0">
              <a:latin typeface="Arial Unicode MS" pitchFamily="34" charset="-128"/>
              <a:ea typeface="Arial Unicode MS" pitchFamily="34" charset="-128"/>
              <a:cs typeface="Arial Unicode MS" pitchFamily="34" charset="-128"/>
            </a:rPr>
            <a:t>برخی از خصوصيات تأمين مالی ساختاريافته عبارتند از:</a:t>
          </a:r>
          <a:endParaRPr lang="fa-IR" dirty="0">
            <a:latin typeface="Arial Unicode MS" pitchFamily="34" charset="-128"/>
            <a:ea typeface="Arial Unicode MS" pitchFamily="34" charset="-128"/>
            <a:cs typeface="Arial Unicode MS" pitchFamily="34" charset="-128"/>
          </a:endParaRPr>
        </a:p>
      </dgm:t>
    </dgm:pt>
    <dgm:pt modelId="{0DD409EE-2055-4DA6-8FEA-64B1A73226D0}" type="parTrans" cxnId="{B13A825D-F69C-489F-B2A1-AE8AB9BC251A}">
      <dgm:prSet/>
      <dgm:spPr/>
      <dgm:t>
        <a:bodyPr/>
        <a:lstStyle/>
        <a:p>
          <a:pPr rtl="1"/>
          <a:endParaRPr lang="fa-IR"/>
        </a:p>
      </dgm:t>
    </dgm:pt>
    <dgm:pt modelId="{5E499EEC-222E-4741-A4E9-3FD28D05C90E}" type="sibTrans" cxnId="{B13A825D-F69C-489F-B2A1-AE8AB9BC251A}">
      <dgm:prSet/>
      <dgm:spPr/>
      <dgm:t>
        <a:bodyPr/>
        <a:lstStyle/>
        <a:p>
          <a:pPr rtl="1"/>
          <a:endParaRPr lang="fa-IR"/>
        </a:p>
      </dgm:t>
    </dgm:pt>
    <dgm:pt modelId="{0AEB8201-47A7-48D5-A056-6BC9CD0C9821}">
      <dgm:prSet/>
      <dgm:spPr/>
      <dgm:t>
        <a:bodyPr/>
        <a:lstStyle/>
        <a:p>
          <a:pPr rtl="1"/>
          <a:r>
            <a:rPr lang="fa-IR" dirty="0" smtClean="0">
              <a:latin typeface="Arial Unicode MS" pitchFamily="34" charset="-128"/>
              <a:ea typeface="Arial Unicode MS" pitchFamily="34" charset="-128"/>
              <a:cs typeface="Arial Unicode MS" pitchFamily="34" charset="-128"/>
            </a:rPr>
            <a:t>مجموعه‌ای از دارايی‌ها در قالب يك سبد دارایی جمع‌آوری می‌شود.</a:t>
          </a:r>
          <a:endParaRPr lang="en-US" dirty="0">
            <a:latin typeface="Arial Unicode MS" pitchFamily="34" charset="-128"/>
            <a:ea typeface="Arial Unicode MS" pitchFamily="34" charset="-128"/>
            <a:cs typeface="Arial Unicode MS" pitchFamily="34" charset="-128"/>
          </a:endParaRPr>
        </a:p>
      </dgm:t>
    </dgm:pt>
    <dgm:pt modelId="{B6B10DC4-DDDB-45B4-A7D4-0113E940C6CB}" type="parTrans" cxnId="{047DD8A6-3DDD-41FD-A15E-86FA8990BDFA}">
      <dgm:prSet/>
      <dgm:spPr/>
      <dgm:t>
        <a:bodyPr/>
        <a:lstStyle/>
        <a:p>
          <a:pPr rtl="1"/>
          <a:endParaRPr lang="fa-IR"/>
        </a:p>
      </dgm:t>
    </dgm:pt>
    <dgm:pt modelId="{8EF39578-4389-4B93-B1F3-8E6B8E0C28AC}" type="sibTrans" cxnId="{047DD8A6-3DDD-41FD-A15E-86FA8990BDFA}">
      <dgm:prSet/>
      <dgm:spPr/>
      <dgm:t>
        <a:bodyPr/>
        <a:lstStyle/>
        <a:p>
          <a:pPr rtl="1"/>
          <a:endParaRPr lang="fa-IR"/>
        </a:p>
      </dgm:t>
    </dgm:pt>
    <dgm:pt modelId="{2C7EA70C-151B-4AE0-BB95-86846DF0D0B7}">
      <dgm:prSet/>
      <dgm:spPr/>
      <dgm:t>
        <a:bodyPr/>
        <a:lstStyle/>
        <a:p>
          <a:pPr rtl="1"/>
          <a:r>
            <a:rPr lang="fa-IR" dirty="0" smtClean="0">
              <a:latin typeface="Arial Unicode MS" pitchFamily="34" charset="-128"/>
              <a:ea typeface="Arial Unicode MS" pitchFamily="34" charset="-128"/>
              <a:cs typeface="Arial Unicode MS" pitchFamily="34" charset="-128"/>
            </a:rPr>
            <a:t>تعهداتی كه با دارايی‌ها پشتيبانی می‌شود در طبقات سرمايه‌گذاری مختلف رده بندی‌شده تعريف می‌شود .</a:t>
          </a:r>
          <a:endParaRPr lang="en-US" dirty="0">
            <a:latin typeface="Arial Unicode MS" pitchFamily="34" charset="-128"/>
            <a:ea typeface="Arial Unicode MS" pitchFamily="34" charset="-128"/>
            <a:cs typeface="Arial Unicode MS" pitchFamily="34" charset="-128"/>
          </a:endParaRPr>
        </a:p>
      </dgm:t>
    </dgm:pt>
    <dgm:pt modelId="{17522D6E-1E6F-4C8F-8A41-84620A1B0EE1}" type="parTrans" cxnId="{74A58235-8F5A-4962-821B-C5DD37143652}">
      <dgm:prSet/>
      <dgm:spPr/>
      <dgm:t>
        <a:bodyPr/>
        <a:lstStyle/>
        <a:p>
          <a:pPr rtl="1"/>
          <a:endParaRPr lang="fa-IR"/>
        </a:p>
      </dgm:t>
    </dgm:pt>
    <dgm:pt modelId="{E951D1DA-9343-494E-889D-D486ED9CE3AE}" type="sibTrans" cxnId="{74A58235-8F5A-4962-821B-C5DD37143652}">
      <dgm:prSet/>
      <dgm:spPr/>
      <dgm:t>
        <a:bodyPr/>
        <a:lstStyle/>
        <a:p>
          <a:pPr rtl="1"/>
          <a:endParaRPr lang="fa-IR"/>
        </a:p>
      </dgm:t>
    </dgm:pt>
    <dgm:pt modelId="{A4EFD430-6490-41B9-897C-CE27AEE8223A}">
      <dgm:prSet/>
      <dgm:spPr/>
      <dgm:t>
        <a:bodyPr/>
        <a:lstStyle/>
        <a:p>
          <a:pPr rtl="1"/>
          <a:r>
            <a:rPr lang="fa-IR" dirty="0" smtClean="0">
              <a:latin typeface="Arial Unicode MS" pitchFamily="34" charset="-128"/>
              <a:ea typeface="Arial Unicode MS" pitchFamily="34" charset="-128"/>
              <a:cs typeface="Arial Unicode MS" pitchFamily="34" charset="-128"/>
            </a:rPr>
            <a:t>با تشكيل يك نهاد قانونی مقاصد خاص با عمر محدود، </a:t>
          </a:r>
          <a:r>
            <a:rPr lang="en-US" dirty="0" smtClean="0">
              <a:latin typeface="Arial Unicode MS" pitchFamily="34" charset="-128"/>
              <a:ea typeface="Arial Unicode MS" pitchFamily="34" charset="-128"/>
              <a:cs typeface="Arial Unicode MS" pitchFamily="34" charset="-128"/>
            </a:rPr>
            <a:t>(Special Purpose Legal Entity)</a:t>
          </a:r>
          <a:r>
            <a:rPr lang="fa-IR" dirty="0" smtClean="0">
              <a:latin typeface="Arial Unicode MS" pitchFamily="34" charset="-128"/>
              <a:ea typeface="Arial Unicode MS" pitchFamily="34" charset="-128"/>
              <a:cs typeface="Arial Unicode MS" pitchFamily="34" charset="-128"/>
            </a:rPr>
            <a:t> ريسك اعتباری مجموعه دارايی‌ها از ريسك اعتباری تعهدگر اوليه منفك و در محدوده فعاليت مالی تعریف‌شده تمركز می‌یابد.</a:t>
          </a:r>
          <a:endParaRPr lang="en-US" dirty="0">
            <a:latin typeface="Arial Unicode MS" pitchFamily="34" charset="-128"/>
            <a:ea typeface="Arial Unicode MS" pitchFamily="34" charset="-128"/>
            <a:cs typeface="Arial Unicode MS" pitchFamily="34" charset="-128"/>
          </a:endParaRPr>
        </a:p>
      </dgm:t>
    </dgm:pt>
    <dgm:pt modelId="{DB72DA9A-19F0-4B91-962F-4926E4296045}" type="parTrans" cxnId="{3C0F394E-05CD-49ED-B251-CE1289EBD9FA}">
      <dgm:prSet/>
      <dgm:spPr/>
      <dgm:t>
        <a:bodyPr/>
        <a:lstStyle/>
        <a:p>
          <a:pPr rtl="1"/>
          <a:endParaRPr lang="fa-IR"/>
        </a:p>
      </dgm:t>
    </dgm:pt>
    <dgm:pt modelId="{FEE6D3AD-8152-4753-983E-75ECE727A89C}" type="sibTrans" cxnId="{3C0F394E-05CD-49ED-B251-CE1289EBD9FA}">
      <dgm:prSet/>
      <dgm:spPr/>
      <dgm:t>
        <a:bodyPr/>
        <a:lstStyle/>
        <a:p>
          <a:pPr rtl="1"/>
          <a:endParaRPr lang="fa-IR"/>
        </a:p>
      </dgm:t>
    </dgm:pt>
    <dgm:pt modelId="{C725B045-9F39-4AE8-AF63-B681C7B1D3E4}" type="pres">
      <dgm:prSet presAssocID="{40EA54E3-3833-44C7-9336-981BBF1C42DE}" presName="theList" presStyleCnt="0">
        <dgm:presLayoutVars>
          <dgm:dir/>
          <dgm:animLvl val="lvl"/>
          <dgm:resizeHandles val="exact"/>
        </dgm:presLayoutVars>
      </dgm:prSet>
      <dgm:spPr/>
      <dgm:t>
        <a:bodyPr/>
        <a:lstStyle/>
        <a:p>
          <a:pPr rtl="1"/>
          <a:endParaRPr lang="fa-IR"/>
        </a:p>
      </dgm:t>
    </dgm:pt>
    <dgm:pt modelId="{3D5EB727-8FA8-4E9E-B653-945347210DF9}" type="pres">
      <dgm:prSet presAssocID="{80E1205D-7C9E-40BD-BAF4-9476D349D103}" presName="compNode" presStyleCnt="0"/>
      <dgm:spPr/>
      <dgm:t>
        <a:bodyPr/>
        <a:lstStyle/>
        <a:p>
          <a:pPr rtl="1"/>
          <a:endParaRPr lang="fa-IR"/>
        </a:p>
      </dgm:t>
    </dgm:pt>
    <dgm:pt modelId="{A8EB8EE1-E518-419A-AA17-7C4E4EE24629}" type="pres">
      <dgm:prSet presAssocID="{80E1205D-7C9E-40BD-BAF4-9476D349D103}" presName="aNode" presStyleLbl="bgShp" presStyleIdx="0" presStyleCnt="1"/>
      <dgm:spPr/>
      <dgm:t>
        <a:bodyPr/>
        <a:lstStyle/>
        <a:p>
          <a:pPr rtl="1"/>
          <a:endParaRPr lang="fa-IR"/>
        </a:p>
      </dgm:t>
    </dgm:pt>
    <dgm:pt modelId="{52D450D2-1179-4AF5-B62C-804CA48316D8}" type="pres">
      <dgm:prSet presAssocID="{80E1205D-7C9E-40BD-BAF4-9476D349D103}" presName="textNode" presStyleLbl="bgShp" presStyleIdx="0" presStyleCnt="1"/>
      <dgm:spPr/>
      <dgm:t>
        <a:bodyPr/>
        <a:lstStyle/>
        <a:p>
          <a:pPr rtl="1"/>
          <a:endParaRPr lang="fa-IR"/>
        </a:p>
      </dgm:t>
    </dgm:pt>
    <dgm:pt modelId="{C5E02BEB-A254-400B-837E-3FEBBE27C92D}" type="pres">
      <dgm:prSet presAssocID="{80E1205D-7C9E-40BD-BAF4-9476D349D103}" presName="compChildNode" presStyleCnt="0"/>
      <dgm:spPr/>
      <dgm:t>
        <a:bodyPr/>
        <a:lstStyle/>
        <a:p>
          <a:pPr rtl="1"/>
          <a:endParaRPr lang="fa-IR"/>
        </a:p>
      </dgm:t>
    </dgm:pt>
    <dgm:pt modelId="{74C1BD5B-3C35-4419-91FF-249DFFFE012D}" type="pres">
      <dgm:prSet presAssocID="{80E1205D-7C9E-40BD-BAF4-9476D349D103}" presName="theInnerList" presStyleCnt="0"/>
      <dgm:spPr/>
      <dgm:t>
        <a:bodyPr/>
        <a:lstStyle/>
        <a:p>
          <a:pPr rtl="1"/>
          <a:endParaRPr lang="fa-IR"/>
        </a:p>
      </dgm:t>
    </dgm:pt>
    <dgm:pt modelId="{BD0F6FE7-087D-4F42-B9AF-84A4DB8A23C2}" type="pres">
      <dgm:prSet presAssocID="{0AEB8201-47A7-48D5-A056-6BC9CD0C9821}" presName="childNode" presStyleLbl="node1" presStyleIdx="0" presStyleCnt="3">
        <dgm:presLayoutVars>
          <dgm:bulletEnabled val="1"/>
        </dgm:presLayoutVars>
      </dgm:prSet>
      <dgm:spPr/>
      <dgm:t>
        <a:bodyPr/>
        <a:lstStyle/>
        <a:p>
          <a:pPr rtl="1"/>
          <a:endParaRPr lang="fa-IR"/>
        </a:p>
      </dgm:t>
    </dgm:pt>
    <dgm:pt modelId="{1ACB65FE-A413-43F3-B496-FA22313E6108}" type="pres">
      <dgm:prSet presAssocID="{0AEB8201-47A7-48D5-A056-6BC9CD0C9821}" presName="aSpace2" presStyleCnt="0"/>
      <dgm:spPr/>
      <dgm:t>
        <a:bodyPr/>
        <a:lstStyle/>
        <a:p>
          <a:pPr rtl="1"/>
          <a:endParaRPr lang="fa-IR"/>
        </a:p>
      </dgm:t>
    </dgm:pt>
    <dgm:pt modelId="{5F2F620F-352D-44E5-BC22-F47A9A251A42}" type="pres">
      <dgm:prSet presAssocID="{2C7EA70C-151B-4AE0-BB95-86846DF0D0B7}" presName="childNode" presStyleLbl="node1" presStyleIdx="1" presStyleCnt="3">
        <dgm:presLayoutVars>
          <dgm:bulletEnabled val="1"/>
        </dgm:presLayoutVars>
      </dgm:prSet>
      <dgm:spPr/>
      <dgm:t>
        <a:bodyPr/>
        <a:lstStyle/>
        <a:p>
          <a:pPr rtl="1"/>
          <a:endParaRPr lang="fa-IR"/>
        </a:p>
      </dgm:t>
    </dgm:pt>
    <dgm:pt modelId="{6FE82B7F-7E49-4988-A1CD-D63C8321DF62}" type="pres">
      <dgm:prSet presAssocID="{2C7EA70C-151B-4AE0-BB95-86846DF0D0B7}" presName="aSpace2" presStyleCnt="0"/>
      <dgm:spPr/>
      <dgm:t>
        <a:bodyPr/>
        <a:lstStyle/>
        <a:p>
          <a:pPr rtl="1"/>
          <a:endParaRPr lang="fa-IR"/>
        </a:p>
      </dgm:t>
    </dgm:pt>
    <dgm:pt modelId="{DFEC4FF0-6928-4DCF-8B5B-AA3D567284A2}" type="pres">
      <dgm:prSet presAssocID="{A4EFD430-6490-41B9-897C-CE27AEE8223A}" presName="childNode" presStyleLbl="node1" presStyleIdx="2" presStyleCnt="3">
        <dgm:presLayoutVars>
          <dgm:bulletEnabled val="1"/>
        </dgm:presLayoutVars>
      </dgm:prSet>
      <dgm:spPr/>
      <dgm:t>
        <a:bodyPr/>
        <a:lstStyle/>
        <a:p>
          <a:pPr rtl="1"/>
          <a:endParaRPr lang="fa-IR"/>
        </a:p>
      </dgm:t>
    </dgm:pt>
  </dgm:ptLst>
  <dgm:cxnLst>
    <dgm:cxn modelId="{047DD8A6-3DDD-41FD-A15E-86FA8990BDFA}" srcId="{80E1205D-7C9E-40BD-BAF4-9476D349D103}" destId="{0AEB8201-47A7-48D5-A056-6BC9CD0C9821}" srcOrd="0" destOrd="0" parTransId="{B6B10DC4-DDDB-45B4-A7D4-0113E940C6CB}" sibTransId="{8EF39578-4389-4B93-B1F3-8E6B8E0C28AC}"/>
    <dgm:cxn modelId="{817612D9-5930-48D9-A54C-0EF186E28879}" type="presOf" srcId="{A4EFD430-6490-41B9-897C-CE27AEE8223A}" destId="{DFEC4FF0-6928-4DCF-8B5B-AA3D567284A2}" srcOrd="0" destOrd="0" presId="urn:microsoft.com/office/officeart/2005/8/layout/lProcess2"/>
    <dgm:cxn modelId="{199D512D-C2ED-494E-B4EE-A7C906ED0D8D}" type="presOf" srcId="{40EA54E3-3833-44C7-9336-981BBF1C42DE}" destId="{C725B045-9F39-4AE8-AF63-B681C7B1D3E4}" srcOrd="0" destOrd="0" presId="urn:microsoft.com/office/officeart/2005/8/layout/lProcess2"/>
    <dgm:cxn modelId="{3C0F394E-05CD-49ED-B251-CE1289EBD9FA}" srcId="{80E1205D-7C9E-40BD-BAF4-9476D349D103}" destId="{A4EFD430-6490-41B9-897C-CE27AEE8223A}" srcOrd="2" destOrd="0" parTransId="{DB72DA9A-19F0-4B91-962F-4926E4296045}" sibTransId="{FEE6D3AD-8152-4753-983E-75ECE727A89C}"/>
    <dgm:cxn modelId="{031EA241-D7D6-43BE-884A-5965F906867D}" type="presOf" srcId="{2C7EA70C-151B-4AE0-BB95-86846DF0D0B7}" destId="{5F2F620F-352D-44E5-BC22-F47A9A251A42}" srcOrd="0" destOrd="0" presId="urn:microsoft.com/office/officeart/2005/8/layout/lProcess2"/>
    <dgm:cxn modelId="{D0A7492F-CBA9-437F-B85C-496C05F34D65}" type="presOf" srcId="{80E1205D-7C9E-40BD-BAF4-9476D349D103}" destId="{A8EB8EE1-E518-419A-AA17-7C4E4EE24629}" srcOrd="0" destOrd="0" presId="urn:microsoft.com/office/officeart/2005/8/layout/lProcess2"/>
    <dgm:cxn modelId="{FF4BE238-16C4-452F-A668-F53D8D3CB6D1}" type="presOf" srcId="{0AEB8201-47A7-48D5-A056-6BC9CD0C9821}" destId="{BD0F6FE7-087D-4F42-B9AF-84A4DB8A23C2}" srcOrd="0" destOrd="0" presId="urn:microsoft.com/office/officeart/2005/8/layout/lProcess2"/>
    <dgm:cxn modelId="{74A58235-8F5A-4962-821B-C5DD37143652}" srcId="{80E1205D-7C9E-40BD-BAF4-9476D349D103}" destId="{2C7EA70C-151B-4AE0-BB95-86846DF0D0B7}" srcOrd="1" destOrd="0" parTransId="{17522D6E-1E6F-4C8F-8A41-84620A1B0EE1}" sibTransId="{E951D1DA-9343-494E-889D-D486ED9CE3AE}"/>
    <dgm:cxn modelId="{B13A825D-F69C-489F-B2A1-AE8AB9BC251A}" srcId="{40EA54E3-3833-44C7-9336-981BBF1C42DE}" destId="{80E1205D-7C9E-40BD-BAF4-9476D349D103}" srcOrd="0" destOrd="0" parTransId="{0DD409EE-2055-4DA6-8FEA-64B1A73226D0}" sibTransId="{5E499EEC-222E-4741-A4E9-3FD28D05C90E}"/>
    <dgm:cxn modelId="{B6DB296A-6450-4AE8-95F6-DAE5B1E8497E}" type="presOf" srcId="{80E1205D-7C9E-40BD-BAF4-9476D349D103}" destId="{52D450D2-1179-4AF5-B62C-804CA48316D8}" srcOrd="1" destOrd="0" presId="urn:microsoft.com/office/officeart/2005/8/layout/lProcess2"/>
    <dgm:cxn modelId="{123150C2-811C-474D-8693-5AB29FC13DC5}" type="presParOf" srcId="{C725B045-9F39-4AE8-AF63-B681C7B1D3E4}" destId="{3D5EB727-8FA8-4E9E-B653-945347210DF9}" srcOrd="0" destOrd="0" presId="urn:microsoft.com/office/officeart/2005/8/layout/lProcess2"/>
    <dgm:cxn modelId="{2B8068BB-5DAD-42F0-A61E-94EC3ED426F8}" type="presParOf" srcId="{3D5EB727-8FA8-4E9E-B653-945347210DF9}" destId="{A8EB8EE1-E518-419A-AA17-7C4E4EE24629}" srcOrd="0" destOrd="0" presId="urn:microsoft.com/office/officeart/2005/8/layout/lProcess2"/>
    <dgm:cxn modelId="{E02F39E4-F263-4749-84F3-C8B06553CCFF}" type="presParOf" srcId="{3D5EB727-8FA8-4E9E-B653-945347210DF9}" destId="{52D450D2-1179-4AF5-B62C-804CA48316D8}" srcOrd="1" destOrd="0" presId="urn:microsoft.com/office/officeart/2005/8/layout/lProcess2"/>
    <dgm:cxn modelId="{CDF33369-2FF2-4376-A735-B732354A8513}" type="presParOf" srcId="{3D5EB727-8FA8-4E9E-B653-945347210DF9}" destId="{C5E02BEB-A254-400B-837E-3FEBBE27C92D}" srcOrd="2" destOrd="0" presId="urn:microsoft.com/office/officeart/2005/8/layout/lProcess2"/>
    <dgm:cxn modelId="{F880290A-6D30-4EFA-A05B-AEAE1332B831}" type="presParOf" srcId="{C5E02BEB-A254-400B-837E-3FEBBE27C92D}" destId="{74C1BD5B-3C35-4419-91FF-249DFFFE012D}" srcOrd="0" destOrd="0" presId="urn:microsoft.com/office/officeart/2005/8/layout/lProcess2"/>
    <dgm:cxn modelId="{917DE6A6-93F3-4914-AF79-643DD696B4E9}" type="presParOf" srcId="{74C1BD5B-3C35-4419-91FF-249DFFFE012D}" destId="{BD0F6FE7-087D-4F42-B9AF-84A4DB8A23C2}" srcOrd="0" destOrd="0" presId="urn:microsoft.com/office/officeart/2005/8/layout/lProcess2"/>
    <dgm:cxn modelId="{6B95E07E-F45E-493E-8562-A0955F7A1AA1}" type="presParOf" srcId="{74C1BD5B-3C35-4419-91FF-249DFFFE012D}" destId="{1ACB65FE-A413-43F3-B496-FA22313E6108}" srcOrd="1" destOrd="0" presId="urn:microsoft.com/office/officeart/2005/8/layout/lProcess2"/>
    <dgm:cxn modelId="{D5D00CF9-E160-4767-AAB9-FF2EEA00615F}" type="presParOf" srcId="{74C1BD5B-3C35-4419-91FF-249DFFFE012D}" destId="{5F2F620F-352D-44E5-BC22-F47A9A251A42}" srcOrd="2" destOrd="0" presId="urn:microsoft.com/office/officeart/2005/8/layout/lProcess2"/>
    <dgm:cxn modelId="{916BC2EB-5EA3-45D6-BD17-94D249C71261}" type="presParOf" srcId="{74C1BD5B-3C35-4419-91FF-249DFFFE012D}" destId="{6FE82B7F-7E49-4988-A1CD-D63C8321DF62}" srcOrd="3" destOrd="0" presId="urn:microsoft.com/office/officeart/2005/8/layout/lProcess2"/>
    <dgm:cxn modelId="{9504CEEB-3A2D-4678-81D7-DA0015B17196}" type="presParOf" srcId="{74C1BD5B-3C35-4419-91FF-249DFFFE012D}" destId="{DFEC4FF0-6928-4DCF-8B5B-AA3D567284A2}"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D208D8A-E100-483A-A6D3-03C50CFF22D5}" type="doc">
      <dgm:prSet loTypeId="urn:microsoft.com/office/officeart/2005/8/layout/pyramid2" loCatId="pyramid" qsTypeId="urn:microsoft.com/office/officeart/2005/8/quickstyle/simple5" qsCatId="simple" csTypeId="urn:microsoft.com/office/officeart/2005/8/colors/colorful1#3" csCatId="colorful" phldr="1"/>
      <dgm:spPr/>
      <dgm:t>
        <a:bodyPr/>
        <a:lstStyle/>
        <a:p>
          <a:pPr rtl="1"/>
          <a:endParaRPr lang="fa-IR"/>
        </a:p>
      </dgm:t>
    </dgm:pt>
    <dgm:pt modelId="{58B8B2ED-7C66-462B-BF5A-9395416AAE98}">
      <dgm:prSet/>
      <dgm:spPr/>
      <dgm:t>
        <a:bodyPr/>
        <a:lstStyle/>
        <a:p>
          <a:pPr rtl="1"/>
          <a:r>
            <a:rPr lang="fa-IR" dirty="0" smtClean="0">
              <a:latin typeface="Arial Unicode MS" pitchFamily="34" charset="-128"/>
              <a:ea typeface="Arial Unicode MS" pitchFamily="34" charset="-128"/>
              <a:cs typeface="Arial Unicode MS" pitchFamily="34" charset="-128"/>
            </a:rPr>
            <a:t>تأمین مالی</a:t>
          </a:r>
          <a:endParaRPr lang="fa-IR" dirty="0">
            <a:latin typeface="Arial Unicode MS" pitchFamily="34" charset="-128"/>
            <a:ea typeface="Arial Unicode MS" pitchFamily="34" charset="-128"/>
            <a:cs typeface="Arial Unicode MS" pitchFamily="34" charset="-128"/>
          </a:endParaRPr>
        </a:p>
      </dgm:t>
    </dgm:pt>
    <dgm:pt modelId="{58C14A25-35DF-4146-B013-E4CA2E9E1D30}" type="parTrans" cxnId="{5D179379-7462-4C92-9B9A-36BFC20C3F7A}">
      <dgm:prSet/>
      <dgm:spPr/>
      <dgm:t>
        <a:bodyPr/>
        <a:lstStyle/>
        <a:p>
          <a:pPr rtl="1"/>
          <a:endParaRPr lang="fa-IR">
            <a:latin typeface="Arial Unicode MS" pitchFamily="34" charset="-128"/>
            <a:ea typeface="Arial Unicode MS" pitchFamily="34" charset="-128"/>
            <a:cs typeface="Arial Unicode MS" pitchFamily="34" charset="-128"/>
          </a:endParaRPr>
        </a:p>
      </dgm:t>
    </dgm:pt>
    <dgm:pt modelId="{FDD50390-1523-4556-9BF6-1BFA9EB0E1F9}" type="sibTrans" cxnId="{5D179379-7462-4C92-9B9A-36BFC20C3F7A}">
      <dgm:prSet/>
      <dgm:spPr/>
      <dgm:t>
        <a:bodyPr/>
        <a:lstStyle/>
        <a:p>
          <a:pPr rtl="1"/>
          <a:endParaRPr lang="fa-IR">
            <a:latin typeface="Arial Unicode MS" pitchFamily="34" charset="-128"/>
            <a:ea typeface="Arial Unicode MS" pitchFamily="34" charset="-128"/>
            <a:cs typeface="Arial Unicode MS" pitchFamily="34" charset="-128"/>
          </a:endParaRPr>
        </a:p>
      </dgm:t>
    </dgm:pt>
    <dgm:pt modelId="{09307D7F-7657-4089-8A15-6954D604802B}">
      <dgm:prSet/>
      <dgm:spPr/>
      <dgm:t>
        <a:bodyPr/>
        <a:lstStyle/>
        <a:p>
          <a:pPr rtl="1"/>
          <a:r>
            <a:rPr lang="fa-IR" dirty="0" smtClean="0">
              <a:latin typeface="Arial Unicode MS" pitchFamily="34" charset="-128"/>
              <a:ea typeface="Arial Unicode MS" pitchFamily="34" charset="-128"/>
              <a:cs typeface="Arial Unicode MS" pitchFamily="34" charset="-128"/>
            </a:rPr>
            <a:t>ارایه مشاوره در زمینه ادغام و تصاحب</a:t>
          </a:r>
          <a:endParaRPr lang="fa-IR" dirty="0">
            <a:latin typeface="Arial Unicode MS" pitchFamily="34" charset="-128"/>
            <a:ea typeface="Arial Unicode MS" pitchFamily="34" charset="-128"/>
            <a:cs typeface="Arial Unicode MS" pitchFamily="34" charset="-128"/>
          </a:endParaRPr>
        </a:p>
      </dgm:t>
    </dgm:pt>
    <dgm:pt modelId="{9A8C9066-DBD1-4BB0-878A-1FDFBF834A7E}" type="parTrans" cxnId="{8E93DC68-F852-4FA2-A906-943CD487F890}">
      <dgm:prSet/>
      <dgm:spPr/>
      <dgm:t>
        <a:bodyPr/>
        <a:lstStyle/>
        <a:p>
          <a:pPr rtl="1"/>
          <a:endParaRPr lang="fa-IR">
            <a:latin typeface="Arial Unicode MS" pitchFamily="34" charset="-128"/>
            <a:ea typeface="Arial Unicode MS" pitchFamily="34" charset="-128"/>
            <a:cs typeface="Arial Unicode MS" pitchFamily="34" charset="-128"/>
          </a:endParaRPr>
        </a:p>
      </dgm:t>
    </dgm:pt>
    <dgm:pt modelId="{5AB6E136-1A54-4A50-BE5F-D95ED77989E4}" type="sibTrans" cxnId="{8E93DC68-F852-4FA2-A906-943CD487F890}">
      <dgm:prSet/>
      <dgm:spPr/>
      <dgm:t>
        <a:bodyPr/>
        <a:lstStyle/>
        <a:p>
          <a:pPr rtl="1"/>
          <a:endParaRPr lang="fa-IR">
            <a:latin typeface="Arial Unicode MS" pitchFamily="34" charset="-128"/>
            <a:ea typeface="Arial Unicode MS" pitchFamily="34" charset="-128"/>
            <a:cs typeface="Arial Unicode MS" pitchFamily="34" charset="-128"/>
          </a:endParaRPr>
        </a:p>
      </dgm:t>
    </dgm:pt>
    <dgm:pt modelId="{D3495FA2-F855-4951-ACE7-55BA474A40E0}">
      <dgm:prSet/>
      <dgm:spPr/>
      <dgm:t>
        <a:bodyPr/>
        <a:lstStyle/>
        <a:p>
          <a:pPr rtl="1"/>
          <a:r>
            <a:rPr lang="fa-IR" dirty="0" smtClean="0">
              <a:latin typeface="Arial Unicode MS" pitchFamily="34" charset="-128"/>
              <a:ea typeface="Arial Unicode MS" pitchFamily="34" charset="-128"/>
              <a:cs typeface="Arial Unicode MS" pitchFamily="34" charset="-128"/>
            </a:rPr>
            <a:t>فروش و معامله اوراق بهادار</a:t>
          </a:r>
          <a:endParaRPr lang="fa-IR" dirty="0">
            <a:latin typeface="Arial Unicode MS" pitchFamily="34" charset="-128"/>
            <a:ea typeface="Arial Unicode MS" pitchFamily="34" charset="-128"/>
            <a:cs typeface="Arial Unicode MS" pitchFamily="34" charset="-128"/>
          </a:endParaRPr>
        </a:p>
      </dgm:t>
    </dgm:pt>
    <dgm:pt modelId="{2ED454F7-138E-4A44-AA02-FD1883EAC9A9}" type="parTrans" cxnId="{7103F887-1C34-4094-8EEA-D80E9574724D}">
      <dgm:prSet/>
      <dgm:spPr/>
      <dgm:t>
        <a:bodyPr/>
        <a:lstStyle/>
        <a:p>
          <a:pPr rtl="1"/>
          <a:endParaRPr lang="fa-IR">
            <a:latin typeface="Arial Unicode MS" pitchFamily="34" charset="-128"/>
            <a:ea typeface="Arial Unicode MS" pitchFamily="34" charset="-128"/>
            <a:cs typeface="Arial Unicode MS" pitchFamily="34" charset="-128"/>
          </a:endParaRPr>
        </a:p>
      </dgm:t>
    </dgm:pt>
    <dgm:pt modelId="{C2DFAAEF-93ED-4E47-95B8-200ACD732205}" type="sibTrans" cxnId="{7103F887-1C34-4094-8EEA-D80E9574724D}">
      <dgm:prSet/>
      <dgm:spPr/>
      <dgm:t>
        <a:bodyPr/>
        <a:lstStyle/>
        <a:p>
          <a:pPr rtl="1"/>
          <a:endParaRPr lang="fa-IR">
            <a:latin typeface="Arial Unicode MS" pitchFamily="34" charset="-128"/>
            <a:ea typeface="Arial Unicode MS" pitchFamily="34" charset="-128"/>
            <a:cs typeface="Arial Unicode MS" pitchFamily="34" charset="-128"/>
          </a:endParaRPr>
        </a:p>
      </dgm:t>
    </dgm:pt>
    <dgm:pt modelId="{0E3614FA-206E-428B-837B-3C2323B4DB92}">
      <dgm:prSet/>
      <dgm:spPr/>
      <dgm:t>
        <a:bodyPr/>
        <a:lstStyle/>
        <a:p>
          <a:pPr rtl="1"/>
          <a:r>
            <a:rPr lang="fa-IR" dirty="0" smtClean="0">
              <a:latin typeface="Arial Unicode MS" pitchFamily="34" charset="-128"/>
              <a:ea typeface="Arial Unicode MS" pitchFamily="34" charset="-128"/>
              <a:cs typeface="Arial Unicode MS" pitchFamily="34" charset="-128"/>
            </a:rPr>
            <a:t>ارایه خدمات </a:t>
          </a:r>
          <a:r>
            <a:rPr lang="fa-IR" dirty="0" smtClean="0"/>
            <a:t>مشاوره‌ای</a:t>
          </a:r>
          <a:r>
            <a:rPr lang="fa-IR" dirty="0" smtClean="0">
              <a:latin typeface="Arial Unicode MS" pitchFamily="34" charset="-128"/>
              <a:ea typeface="Arial Unicode MS" pitchFamily="34" charset="-128"/>
              <a:cs typeface="Arial Unicode MS" pitchFamily="34" charset="-128"/>
            </a:rPr>
            <a:t> عمومی</a:t>
          </a:r>
          <a:endParaRPr lang="fa-IR" dirty="0">
            <a:latin typeface="Arial Unicode MS" pitchFamily="34" charset="-128"/>
            <a:ea typeface="Arial Unicode MS" pitchFamily="34" charset="-128"/>
            <a:cs typeface="Arial Unicode MS" pitchFamily="34" charset="-128"/>
          </a:endParaRPr>
        </a:p>
      </dgm:t>
    </dgm:pt>
    <dgm:pt modelId="{5429EDE2-6D80-4E46-BC8E-BE2DCEC32651}" type="parTrans" cxnId="{E9640EFB-629A-4682-96D8-8B7045E56DFE}">
      <dgm:prSet/>
      <dgm:spPr/>
      <dgm:t>
        <a:bodyPr/>
        <a:lstStyle/>
        <a:p>
          <a:pPr rtl="1"/>
          <a:endParaRPr lang="fa-IR">
            <a:latin typeface="Arial Unicode MS" pitchFamily="34" charset="-128"/>
            <a:ea typeface="Arial Unicode MS" pitchFamily="34" charset="-128"/>
            <a:cs typeface="Arial Unicode MS" pitchFamily="34" charset="-128"/>
          </a:endParaRPr>
        </a:p>
      </dgm:t>
    </dgm:pt>
    <dgm:pt modelId="{AEC1F8A2-2DB8-4378-8B04-58FD53929F1C}" type="sibTrans" cxnId="{E9640EFB-629A-4682-96D8-8B7045E56DFE}">
      <dgm:prSet/>
      <dgm:spPr/>
      <dgm:t>
        <a:bodyPr/>
        <a:lstStyle/>
        <a:p>
          <a:pPr rtl="1"/>
          <a:endParaRPr lang="fa-IR">
            <a:latin typeface="Arial Unicode MS" pitchFamily="34" charset="-128"/>
            <a:ea typeface="Arial Unicode MS" pitchFamily="34" charset="-128"/>
            <a:cs typeface="Arial Unicode MS" pitchFamily="34" charset="-128"/>
          </a:endParaRPr>
        </a:p>
      </dgm:t>
    </dgm:pt>
    <dgm:pt modelId="{39881C7E-A1E4-4A3E-B2ED-E46B29E692BE}" type="pres">
      <dgm:prSet presAssocID="{DD208D8A-E100-483A-A6D3-03C50CFF22D5}" presName="compositeShape" presStyleCnt="0">
        <dgm:presLayoutVars>
          <dgm:dir/>
          <dgm:resizeHandles/>
        </dgm:presLayoutVars>
      </dgm:prSet>
      <dgm:spPr/>
      <dgm:t>
        <a:bodyPr/>
        <a:lstStyle/>
        <a:p>
          <a:endParaRPr lang="en-US"/>
        </a:p>
      </dgm:t>
    </dgm:pt>
    <dgm:pt modelId="{389F61C7-B6C5-4E0E-A38D-030A13266D72}" type="pres">
      <dgm:prSet presAssocID="{DD208D8A-E100-483A-A6D3-03C50CFF22D5}" presName="pyramid" presStyleLbl="node1" presStyleIdx="0" presStyleCnt="1"/>
      <dgm:spPr/>
    </dgm:pt>
    <dgm:pt modelId="{190F3A5A-38D8-47C5-8DC7-A401C58A3548}" type="pres">
      <dgm:prSet presAssocID="{DD208D8A-E100-483A-A6D3-03C50CFF22D5}" presName="theList" presStyleCnt="0"/>
      <dgm:spPr/>
    </dgm:pt>
    <dgm:pt modelId="{A92427F4-FC57-4723-85EF-16440E800BC8}" type="pres">
      <dgm:prSet presAssocID="{58B8B2ED-7C66-462B-BF5A-9395416AAE98}" presName="aNode" presStyleLbl="fgAcc1" presStyleIdx="0" presStyleCnt="4">
        <dgm:presLayoutVars>
          <dgm:bulletEnabled val="1"/>
        </dgm:presLayoutVars>
      </dgm:prSet>
      <dgm:spPr/>
      <dgm:t>
        <a:bodyPr/>
        <a:lstStyle/>
        <a:p>
          <a:endParaRPr lang="en-US"/>
        </a:p>
      </dgm:t>
    </dgm:pt>
    <dgm:pt modelId="{762D9049-6CE9-4FC2-AEE8-53D37A4A53B6}" type="pres">
      <dgm:prSet presAssocID="{58B8B2ED-7C66-462B-BF5A-9395416AAE98}" presName="aSpace" presStyleCnt="0"/>
      <dgm:spPr/>
    </dgm:pt>
    <dgm:pt modelId="{8E46715D-B34D-42E8-B132-E3F9677D7C80}" type="pres">
      <dgm:prSet presAssocID="{09307D7F-7657-4089-8A15-6954D604802B}" presName="aNode" presStyleLbl="fgAcc1" presStyleIdx="1" presStyleCnt="4">
        <dgm:presLayoutVars>
          <dgm:bulletEnabled val="1"/>
        </dgm:presLayoutVars>
      </dgm:prSet>
      <dgm:spPr/>
      <dgm:t>
        <a:bodyPr/>
        <a:lstStyle/>
        <a:p>
          <a:endParaRPr lang="en-US"/>
        </a:p>
      </dgm:t>
    </dgm:pt>
    <dgm:pt modelId="{2E4CC1DE-3D9A-4C52-85D6-793A44CA7646}" type="pres">
      <dgm:prSet presAssocID="{09307D7F-7657-4089-8A15-6954D604802B}" presName="aSpace" presStyleCnt="0"/>
      <dgm:spPr/>
    </dgm:pt>
    <dgm:pt modelId="{0EABFA55-E297-4103-9B5A-97AB5DB89247}" type="pres">
      <dgm:prSet presAssocID="{D3495FA2-F855-4951-ACE7-55BA474A40E0}" presName="aNode" presStyleLbl="fgAcc1" presStyleIdx="2" presStyleCnt="4">
        <dgm:presLayoutVars>
          <dgm:bulletEnabled val="1"/>
        </dgm:presLayoutVars>
      </dgm:prSet>
      <dgm:spPr/>
      <dgm:t>
        <a:bodyPr/>
        <a:lstStyle/>
        <a:p>
          <a:endParaRPr lang="en-US"/>
        </a:p>
      </dgm:t>
    </dgm:pt>
    <dgm:pt modelId="{2AFAFED5-C550-4A63-A080-776365BFD408}" type="pres">
      <dgm:prSet presAssocID="{D3495FA2-F855-4951-ACE7-55BA474A40E0}" presName="aSpace" presStyleCnt="0"/>
      <dgm:spPr/>
    </dgm:pt>
    <dgm:pt modelId="{CDB8B8E0-7B2B-406D-90BF-25AB6078A9EE}" type="pres">
      <dgm:prSet presAssocID="{0E3614FA-206E-428B-837B-3C2323B4DB92}" presName="aNode" presStyleLbl="fgAcc1" presStyleIdx="3" presStyleCnt="4">
        <dgm:presLayoutVars>
          <dgm:bulletEnabled val="1"/>
        </dgm:presLayoutVars>
      </dgm:prSet>
      <dgm:spPr/>
      <dgm:t>
        <a:bodyPr/>
        <a:lstStyle/>
        <a:p>
          <a:pPr rtl="1"/>
          <a:endParaRPr lang="fa-IR"/>
        </a:p>
      </dgm:t>
    </dgm:pt>
    <dgm:pt modelId="{EDA955D7-0284-4DF5-9A1D-07018AF62705}" type="pres">
      <dgm:prSet presAssocID="{0E3614FA-206E-428B-837B-3C2323B4DB92}" presName="aSpace" presStyleCnt="0"/>
      <dgm:spPr/>
    </dgm:pt>
  </dgm:ptLst>
  <dgm:cxnLst>
    <dgm:cxn modelId="{8E93DC68-F852-4FA2-A906-943CD487F890}" srcId="{DD208D8A-E100-483A-A6D3-03C50CFF22D5}" destId="{09307D7F-7657-4089-8A15-6954D604802B}" srcOrd="1" destOrd="0" parTransId="{9A8C9066-DBD1-4BB0-878A-1FDFBF834A7E}" sibTransId="{5AB6E136-1A54-4A50-BE5F-D95ED77989E4}"/>
    <dgm:cxn modelId="{DE58DDC4-3D23-4F39-BE87-4D66166F9700}" type="presOf" srcId="{0E3614FA-206E-428B-837B-3C2323B4DB92}" destId="{CDB8B8E0-7B2B-406D-90BF-25AB6078A9EE}" srcOrd="0" destOrd="0" presId="urn:microsoft.com/office/officeart/2005/8/layout/pyramid2"/>
    <dgm:cxn modelId="{5D179379-7462-4C92-9B9A-36BFC20C3F7A}" srcId="{DD208D8A-E100-483A-A6D3-03C50CFF22D5}" destId="{58B8B2ED-7C66-462B-BF5A-9395416AAE98}" srcOrd="0" destOrd="0" parTransId="{58C14A25-35DF-4146-B013-E4CA2E9E1D30}" sibTransId="{FDD50390-1523-4556-9BF6-1BFA9EB0E1F9}"/>
    <dgm:cxn modelId="{562B41BB-2301-4B11-8C81-72A6DE128EDF}" type="presOf" srcId="{DD208D8A-E100-483A-A6D3-03C50CFF22D5}" destId="{39881C7E-A1E4-4A3E-B2ED-E46B29E692BE}" srcOrd="0" destOrd="0" presId="urn:microsoft.com/office/officeart/2005/8/layout/pyramid2"/>
    <dgm:cxn modelId="{4644A788-17F9-4628-AA1C-C1461E4DBA1A}" type="presOf" srcId="{09307D7F-7657-4089-8A15-6954D604802B}" destId="{8E46715D-B34D-42E8-B132-E3F9677D7C80}" srcOrd="0" destOrd="0" presId="urn:microsoft.com/office/officeart/2005/8/layout/pyramid2"/>
    <dgm:cxn modelId="{E9640EFB-629A-4682-96D8-8B7045E56DFE}" srcId="{DD208D8A-E100-483A-A6D3-03C50CFF22D5}" destId="{0E3614FA-206E-428B-837B-3C2323B4DB92}" srcOrd="3" destOrd="0" parTransId="{5429EDE2-6D80-4E46-BC8E-BE2DCEC32651}" sibTransId="{AEC1F8A2-2DB8-4378-8B04-58FD53929F1C}"/>
    <dgm:cxn modelId="{3DCBFD0B-DD70-468E-83E3-A911552A38DB}" type="presOf" srcId="{D3495FA2-F855-4951-ACE7-55BA474A40E0}" destId="{0EABFA55-E297-4103-9B5A-97AB5DB89247}" srcOrd="0" destOrd="0" presId="urn:microsoft.com/office/officeart/2005/8/layout/pyramid2"/>
    <dgm:cxn modelId="{7103F887-1C34-4094-8EEA-D80E9574724D}" srcId="{DD208D8A-E100-483A-A6D3-03C50CFF22D5}" destId="{D3495FA2-F855-4951-ACE7-55BA474A40E0}" srcOrd="2" destOrd="0" parTransId="{2ED454F7-138E-4A44-AA02-FD1883EAC9A9}" sibTransId="{C2DFAAEF-93ED-4E47-95B8-200ACD732205}"/>
    <dgm:cxn modelId="{865757CB-AB64-4704-8251-FA6F246F3C63}" type="presOf" srcId="{58B8B2ED-7C66-462B-BF5A-9395416AAE98}" destId="{A92427F4-FC57-4723-85EF-16440E800BC8}" srcOrd="0" destOrd="0" presId="urn:microsoft.com/office/officeart/2005/8/layout/pyramid2"/>
    <dgm:cxn modelId="{ACD783A4-6019-42F6-9A2C-FEECC8D4D0DF}" type="presParOf" srcId="{39881C7E-A1E4-4A3E-B2ED-E46B29E692BE}" destId="{389F61C7-B6C5-4E0E-A38D-030A13266D72}" srcOrd="0" destOrd="0" presId="urn:microsoft.com/office/officeart/2005/8/layout/pyramid2"/>
    <dgm:cxn modelId="{9C0DBDFD-CE70-48BC-846F-484A4534AEE1}" type="presParOf" srcId="{39881C7E-A1E4-4A3E-B2ED-E46B29E692BE}" destId="{190F3A5A-38D8-47C5-8DC7-A401C58A3548}" srcOrd="1" destOrd="0" presId="urn:microsoft.com/office/officeart/2005/8/layout/pyramid2"/>
    <dgm:cxn modelId="{FD316E2F-6085-48F0-AD17-AF440E9C3788}" type="presParOf" srcId="{190F3A5A-38D8-47C5-8DC7-A401C58A3548}" destId="{A92427F4-FC57-4723-85EF-16440E800BC8}" srcOrd="0" destOrd="0" presId="urn:microsoft.com/office/officeart/2005/8/layout/pyramid2"/>
    <dgm:cxn modelId="{6ACD7E57-25D2-4E69-8129-93EB3F560219}" type="presParOf" srcId="{190F3A5A-38D8-47C5-8DC7-A401C58A3548}" destId="{762D9049-6CE9-4FC2-AEE8-53D37A4A53B6}" srcOrd="1" destOrd="0" presId="urn:microsoft.com/office/officeart/2005/8/layout/pyramid2"/>
    <dgm:cxn modelId="{42E2DAD3-5BBE-488E-8061-1B59C9E35C3D}" type="presParOf" srcId="{190F3A5A-38D8-47C5-8DC7-A401C58A3548}" destId="{8E46715D-B34D-42E8-B132-E3F9677D7C80}" srcOrd="2" destOrd="0" presId="urn:microsoft.com/office/officeart/2005/8/layout/pyramid2"/>
    <dgm:cxn modelId="{EFA01D9B-AF24-41C0-914A-8D7C106011B9}" type="presParOf" srcId="{190F3A5A-38D8-47C5-8DC7-A401C58A3548}" destId="{2E4CC1DE-3D9A-4C52-85D6-793A44CA7646}" srcOrd="3" destOrd="0" presId="urn:microsoft.com/office/officeart/2005/8/layout/pyramid2"/>
    <dgm:cxn modelId="{DC1A7673-E6AF-4A67-97BD-5D74FC5E7F14}" type="presParOf" srcId="{190F3A5A-38D8-47C5-8DC7-A401C58A3548}" destId="{0EABFA55-E297-4103-9B5A-97AB5DB89247}" srcOrd="4" destOrd="0" presId="urn:microsoft.com/office/officeart/2005/8/layout/pyramid2"/>
    <dgm:cxn modelId="{1B7DDF52-8644-4568-B1CD-FC10439E0FB8}" type="presParOf" srcId="{190F3A5A-38D8-47C5-8DC7-A401C58A3548}" destId="{2AFAFED5-C550-4A63-A080-776365BFD408}" srcOrd="5" destOrd="0" presId="urn:microsoft.com/office/officeart/2005/8/layout/pyramid2"/>
    <dgm:cxn modelId="{CB4890C8-83FB-4C14-8D06-3E9A8568D524}" type="presParOf" srcId="{190F3A5A-38D8-47C5-8DC7-A401C58A3548}" destId="{CDB8B8E0-7B2B-406D-90BF-25AB6078A9EE}" srcOrd="6" destOrd="0" presId="urn:microsoft.com/office/officeart/2005/8/layout/pyramid2"/>
    <dgm:cxn modelId="{FCDAE0FB-7571-42C0-9523-1773D5A2A2E9}" type="presParOf" srcId="{190F3A5A-38D8-47C5-8DC7-A401C58A3548}" destId="{EDA955D7-0284-4DF5-9A1D-07018AF62705}"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02E311F-67EB-4DC2-BD7F-7664AEC5D60F}" type="doc">
      <dgm:prSet loTypeId="urn:microsoft.com/office/officeart/2005/8/layout/pyramid2" loCatId="list" qsTypeId="urn:microsoft.com/office/officeart/2005/8/quickstyle/simple5" qsCatId="simple" csTypeId="urn:microsoft.com/office/officeart/2005/8/colors/accent3_3" csCatId="accent3" phldr="1"/>
      <dgm:spPr/>
      <dgm:t>
        <a:bodyPr/>
        <a:lstStyle/>
        <a:p>
          <a:pPr rtl="1"/>
          <a:endParaRPr lang="fa-IR"/>
        </a:p>
      </dgm:t>
    </dgm:pt>
    <dgm:pt modelId="{069CDE90-0990-4413-83F4-E92B72297E2E}">
      <dgm:prSet/>
      <dgm:spPr/>
      <dgm:t>
        <a:bodyPr/>
        <a:lstStyle/>
        <a:p>
          <a:pPr rtl="1"/>
          <a:r>
            <a:rPr lang="fa-IR" dirty="0" smtClean="0"/>
            <a:t>سهام عادی</a:t>
          </a:r>
          <a:endParaRPr lang="fa-IR" dirty="0"/>
        </a:p>
      </dgm:t>
    </dgm:pt>
    <dgm:pt modelId="{FD205E62-057C-411C-A8F7-C1FC9AA78CFC}" type="parTrans" cxnId="{0C643C6A-E259-47A1-84AF-398D340C88FB}">
      <dgm:prSet/>
      <dgm:spPr/>
      <dgm:t>
        <a:bodyPr/>
        <a:lstStyle/>
        <a:p>
          <a:pPr rtl="1"/>
          <a:endParaRPr lang="fa-IR"/>
        </a:p>
      </dgm:t>
    </dgm:pt>
    <dgm:pt modelId="{779A78D8-C9C3-4B33-9C8B-A38AEDEB5988}" type="sibTrans" cxnId="{0C643C6A-E259-47A1-84AF-398D340C88FB}">
      <dgm:prSet/>
      <dgm:spPr/>
      <dgm:t>
        <a:bodyPr/>
        <a:lstStyle/>
        <a:p>
          <a:pPr rtl="1"/>
          <a:endParaRPr lang="fa-IR"/>
        </a:p>
      </dgm:t>
    </dgm:pt>
    <dgm:pt modelId="{BB83280F-27D3-4ACD-90B7-8E6D72E22BE2}">
      <dgm:prSet/>
      <dgm:spPr/>
      <dgm:t>
        <a:bodyPr/>
        <a:lstStyle/>
        <a:p>
          <a:pPr rtl="1"/>
          <a:r>
            <a:rPr lang="fa-IR" dirty="0" smtClean="0"/>
            <a:t>سهام پروژه</a:t>
          </a:r>
          <a:endParaRPr lang="fa-IR" dirty="0"/>
        </a:p>
      </dgm:t>
    </dgm:pt>
    <dgm:pt modelId="{BCF5C45C-2DA7-40A0-9F83-B2234CAEA878}" type="parTrans" cxnId="{E269B474-E511-42E0-AE1C-4639E38FF655}">
      <dgm:prSet/>
      <dgm:spPr/>
      <dgm:t>
        <a:bodyPr/>
        <a:lstStyle/>
        <a:p>
          <a:pPr rtl="1"/>
          <a:endParaRPr lang="fa-IR"/>
        </a:p>
      </dgm:t>
    </dgm:pt>
    <dgm:pt modelId="{757D1B8E-958E-45DE-8F22-5B5048E1D3F5}" type="sibTrans" cxnId="{E269B474-E511-42E0-AE1C-4639E38FF655}">
      <dgm:prSet/>
      <dgm:spPr/>
      <dgm:t>
        <a:bodyPr/>
        <a:lstStyle/>
        <a:p>
          <a:pPr rtl="1"/>
          <a:endParaRPr lang="fa-IR"/>
        </a:p>
      </dgm:t>
    </dgm:pt>
    <dgm:pt modelId="{DBEF7FE0-83BE-45FA-B3B6-1023714CBECA}">
      <dgm:prSet/>
      <dgm:spPr/>
      <dgm:t>
        <a:bodyPr/>
        <a:lstStyle/>
        <a:p>
          <a:pPr rtl="1"/>
          <a:r>
            <a:rPr lang="fa-IR" dirty="0" smtClean="0"/>
            <a:t>صندوق سهام اختصاصی</a:t>
          </a:r>
          <a:endParaRPr lang="fa-IR" dirty="0"/>
        </a:p>
      </dgm:t>
    </dgm:pt>
    <dgm:pt modelId="{86CE0E8F-0CAD-45AD-BC69-2CB546E2FADC}" type="parTrans" cxnId="{2C321379-EA52-4F7B-AE5C-6D9EDCA657C3}">
      <dgm:prSet/>
      <dgm:spPr/>
      <dgm:t>
        <a:bodyPr/>
        <a:lstStyle/>
        <a:p>
          <a:pPr rtl="1"/>
          <a:endParaRPr lang="fa-IR"/>
        </a:p>
      </dgm:t>
    </dgm:pt>
    <dgm:pt modelId="{D04E7C2F-A19D-4D3E-B31D-DD613AB365D0}" type="sibTrans" cxnId="{2C321379-EA52-4F7B-AE5C-6D9EDCA657C3}">
      <dgm:prSet/>
      <dgm:spPr/>
      <dgm:t>
        <a:bodyPr/>
        <a:lstStyle/>
        <a:p>
          <a:pPr rtl="1"/>
          <a:endParaRPr lang="fa-IR"/>
        </a:p>
      </dgm:t>
    </dgm:pt>
    <dgm:pt modelId="{02E1CB91-3461-4489-81B3-73E2324234C5}">
      <dgm:prSet/>
      <dgm:spPr/>
      <dgm:t>
        <a:bodyPr/>
        <a:lstStyle/>
        <a:p>
          <a:pPr rtl="1"/>
          <a:r>
            <a:rPr lang="fa-IR" dirty="0" smtClean="0"/>
            <a:t>صندوق‌های تخصصی</a:t>
          </a:r>
          <a:endParaRPr lang="fa-IR" dirty="0"/>
        </a:p>
      </dgm:t>
    </dgm:pt>
    <dgm:pt modelId="{17EA3953-B36F-43B5-A22B-90FDA6DAE5CA}" type="parTrans" cxnId="{3815CCB1-DEC5-454A-A901-7CA1AE163B5F}">
      <dgm:prSet/>
      <dgm:spPr/>
      <dgm:t>
        <a:bodyPr/>
        <a:lstStyle/>
        <a:p>
          <a:pPr rtl="1"/>
          <a:endParaRPr lang="fa-IR"/>
        </a:p>
      </dgm:t>
    </dgm:pt>
    <dgm:pt modelId="{049E5736-C34C-4290-8E07-D62CB824C16E}" type="sibTrans" cxnId="{3815CCB1-DEC5-454A-A901-7CA1AE163B5F}">
      <dgm:prSet/>
      <dgm:spPr/>
      <dgm:t>
        <a:bodyPr/>
        <a:lstStyle/>
        <a:p>
          <a:pPr rtl="1"/>
          <a:endParaRPr lang="fa-IR"/>
        </a:p>
      </dgm:t>
    </dgm:pt>
    <dgm:pt modelId="{FBF5858B-5631-4E13-ADB4-CB0CA3F24404}" type="pres">
      <dgm:prSet presAssocID="{102E311F-67EB-4DC2-BD7F-7664AEC5D60F}" presName="compositeShape" presStyleCnt="0">
        <dgm:presLayoutVars>
          <dgm:dir/>
          <dgm:resizeHandles/>
        </dgm:presLayoutVars>
      </dgm:prSet>
      <dgm:spPr/>
      <dgm:t>
        <a:bodyPr/>
        <a:lstStyle/>
        <a:p>
          <a:pPr rtl="1"/>
          <a:endParaRPr lang="fa-IR"/>
        </a:p>
      </dgm:t>
    </dgm:pt>
    <dgm:pt modelId="{3D2FE4F3-5EF1-4D89-909E-AD40AC62D35B}" type="pres">
      <dgm:prSet presAssocID="{102E311F-67EB-4DC2-BD7F-7664AEC5D60F}" presName="pyramid" presStyleLbl="node1" presStyleIdx="0" presStyleCnt="1"/>
      <dgm:spPr/>
      <dgm:t>
        <a:bodyPr/>
        <a:lstStyle/>
        <a:p>
          <a:pPr rtl="1"/>
          <a:endParaRPr lang="fa-IR"/>
        </a:p>
      </dgm:t>
    </dgm:pt>
    <dgm:pt modelId="{5C62C7A2-B8F4-43BD-81E0-D1A95F7BE272}" type="pres">
      <dgm:prSet presAssocID="{102E311F-67EB-4DC2-BD7F-7664AEC5D60F}" presName="theList" presStyleCnt="0"/>
      <dgm:spPr/>
      <dgm:t>
        <a:bodyPr/>
        <a:lstStyle/>
        <a:p>
          <a:pPr rtl="1"/>
          <a:endParaRPr lang="fa-IR"/>
        </a:p>
      </dgm:t>
    </dgm:pt>
    <dgm:pt modelId="{AE2DEBFF-C5EA-439F-B497-06C32C66E492}" type="pres">
      <dgm:prSet presAssocID="{069CDE90-0990-4413-83F4-E92B72297E2E}" presName="aNode" presStyleLbl="fgAcc1" presStyleIdx="0" presStyleCnt="4">
        <dgm:presLayoutVars>
          <dgm:bulletEnabled val="1"/>
        </dgm:presLayoutVars>
      </dgm:prSet>
      <dgm:spPr/>
      <dgm:t>
        <a:bodyPr/>
        <a:lstStyle/>
        <a:p>
          <a:pPr rtl="1"/>
          <a:endParaRPr lang="fa-IR"/>
        </a:p>
      </dgm:t>
    </dgm:pt>
    <dgm:pt modelId="{310F1001-6878-470A-B42C-360DBEA44E39}" type="pres">
      <dgm:prSet presAssocID="{069CDE90-0990-4413-83F4-E92B72297E2E}" presName="aSpace" presStyleCnt="0"/>
      <dgm:spPr/>
      <dgm:t>
        <a:bodyPr/>
        <a:lstStyle/>
        <a:p>
          <a:pPr rtl="1"/>
          <a:endParaRPr lang="fa-IR"/>
        </a:p>
      </dgm:t>
    </dgm:pt>
    <dgm:pt modelId="{EFB7FFCE-4B3F-4383-9398-3A90D2BB1111}" type="pres">
      <dgm:prSet presAssocID="{BB83280F-27D3-4ACD-90B7-8E6D72E22BE2}" presName="aNode" presStyleLbl="fgAcc1" presStyleIdx="1" presStyleCnt="4">
        <dgm:presLayoutVars>
          <dgm:bulletEnabled val="1"/>
        </dgm:presLayoutVars>
      </dgm:prSet>
      <dgm:spPr/>
      <dgm:t>
        <a:bodyPr/>
        <a:lstStyle/>
        <a:p>
          <a:pPr rtl="1"/>
          <a:endParaRPr lang="fa-IR"/>
        </a:p>
      </dgm:t>
    </dgm:pt>
    <dgm:pt modelId="{F3DD818B-18D1-4D76-91EA-AF6ED2F8B00D}" type="pres">
      <dgm:prSet presAssocID="{BB83280F-27D3-4ACD-90B7-8E6D72E22BE2}" presName="aSpace" presStyleCnt="0"/>
      <dgm:spPr/>
      <dgm:t>
        <a:bodyPr/>
        <a:lstStyle/>
        <a:p>
          <a:pPr rtl="1"/>
          <a:endParaRPr lang="fa-IR"/>
        </a:p>
      </dgm:t>
    </dgm:pt>
    <dgm:pt modelId="{E5412164-DA14-4521-B5C9-466C439ED092}" type="pres">
      <dgm:prSet presAssocID="{DBEF7FE0-83BE-45FA-B3B6-1023714CBECA}" presName="aNode" presStyleLbl="fgAcc1" presStyleIdx="2" presStyleCnt="4">
        <dgm:presLayoutVars>
          <dgm:bulletEnabled val="1"/>
        </dgm:presLayoutVars>
      </dgm:prSet>
      <dgm:spPr/>
      <dgm:t>
        <a:bodyPr/>
        <a:lstStyle/>
        <a:p>
          <a:pPr rtl="1"/>
          <a:endParaRPr lang="fa-IR"/>
        </a:p>
      </dgm:t>
    </dgm:pt>
    <dgm:pt modelId="{241A7BD7-3F46-4C07-8000-0B4D7B90E21D}" type="pres">
      <dgm:prSet presAssocID="{DBEF7FE0-83BE-45FA-B3B6-1023714CBECA}" presName="aSpace" presStyleCnt="0"/>
      <dgm:spPr/>
      <dgm:t>
        <a:bodyPr/>
        <a:lstStyle/>
        <a:p>
          <a:pPr rtl="1"/>
          <a:endParaRPr lang="fa-IR"/>
        </a:p>
      </dgm:t>
    </dgm:pt>
    <dgm:pt modelId="{0DC69AED-F0A5-4A58-9B24-6480A22AA379}" type="pres">
      <dgm:prSet presAssocID="{02E1CB91-3461-4489-81B3-73E2324234C5}" presName="aNode" presStyleLbl="fgAcc1" presStyleIdx="3" presStyleCnt="4">
        <dgm:presLayoutVars>
          <dgm:bulletEnabled val="1"/>
        </dgm:presLayoutVars>
      </dgm:prSet>
      <dgm:spPr/>
      <dgm:t>
        <a:bodyPr/>
        <a:lstStyle/>
        <a:p>
          <a:pPr rtl="1"/>
          <a:endParaRPr lang="fa-IR"/>
        </a:p>
      </dgm:t>
    </dgm:pt>
    <dgm:pt modelId="{CBC5AA4D-3C1E-48DB-8B6A-57913BDDA452}" type="pres">
      <dgm:prSet presAssocID="{02E1CB91-3461-4489-81B3-73E2324234C5}" presName="aSpace" presStyleCnt="0"/>
      <dgm:spPr/>
      <dgm:t>
        <a:bodyPr/>
        <a:lstStyle/>
        <a:p>
          <a:pPr rtl="1"/>
          <a:endParaRPr lang="fa-IR"/>
        </a:p>
      </dgm:t>
    </dgm:pt>
  </dgm:ptLst>
  <dgm:cxnLst>
    <dgm:cxn modelId="{6D18A46C-2076-41AB-854D-E378D9D77372}" type="presOf" srcId="{102E311F-67EB-4DC2-BD7F-7664AEC5D60F}" destId="{FBF5858B-5631-4E13-ADB4-CB0CA3F24404}" srcOrd="0" destOrd="0" presId="urn:microsoft.com/office/officeart/2005/8/layout/pyramid2"/>
    <dgm:cxn modelId="{5E912C77-9E48-4163-AD52-8B9098143529}" type="presOf" srcId="{02E1CB91-3461-4489-81B3-73E2324234C5}" destId="{0DC69AED-F0A5-4A58-9B24-6480A22AA379}" srcOrd="0" destOrd="0" presId="urn:microsoft.com/office/officeart/2005/8/layout/pyramid2"/>
    <dgm:cxn modelId="{E269B474-E511-42E0-AE1C-4639E38FF655}" srcId="{102E311F-67EB-4DC2-BD7F-7664AEC5D60F}" destId="{BB83280F-27D3-4ACD-90B7-8E6D72E22BE2}" srcOrd="1" destOrd="0" parTransId="{BCF5C45C-2DA7-40A0-9F83-B2234CAEA878}" sibTransId="{757D1B8E-958E-45DE-8F22-5B5048E1D3F5}"/>
    <dgm:cxn modelId="{2C321379-EA52-4F7B-AE5C-6D9EDCA657C3}" srcId="{102E311F-67EB-4DC2-BD7F-7664AEC5D60F}" destId="{DBEF7FE0-83BE-45FA-B3B6-1023714CBECA}" srcOrd="2" destOrd="0" parTransId="{86CE0E8F-0CAD-45AD-BC69-2CB546E2FADC}" sibTransId="{D04E7C2F-A19D-4D3E-B31D-DD613AB365D0}"/>
    <dgm:cxn modelId="{A82EB780-DAD4-4014-BAAF-2A95CB94104D}" type="presOf" srcId="{069CDE90-0990-4413-83F4-E92B72297E2E}" destId="{AE2DEBFF-C5EA-439F-B497-06C32C66E492}" srcOrd="0" destOrd="0" presId="urn:microsoft.com/office/officeart/2005/8/layout/pyramid2"/>
    <dgm:cxn modelId="{3815CCB1-DEC5-454A-A901-7CA1AE163B5F}" srcId="{102E311F-67EB-4DC2-BD7F-7664AEC5D60F}" destId="{02E1CB91-3461-4489-81B3-73E2324234C5}" srcOrd="3" destOrd="0" parTransId="{17EA3953-B36F-43B5-A22B-90FDA6DAE5CA}" sibTransId="{049E5736-C34C-4290-8E07-D62CB824C16E}"/>
    <dgm:cxn modelId="{9B455F16-36B6-4173-8DE6-91D673263121}" type="presOf" srcId="{BB83280F-27D3-4ACD-90B7-8E6D72E22BE2}" destId="{EFB7FFCE-4B3F-4383-9398-3A90D2BB1111}" srcOrd="0" destOrd="0" presId="urn:microsoft.com/office/officeart/2005/8/layout/pyramid2"/>
    <dgm:cxn modelId="{1FEDAF98-5E4A-4B86-AC1D-2802B871E593}" type="presOf" srcId="{DBEF7FE0-83BE-45FA-B3B6-1023714CBECA}" destId="{E5412164-DA14-4521-B5C9-466C439ED092}" srcOrd="0" destOrd="0" presId="urn:microsoft.com/office/officeart/2005/8/layout/pyramid2"/>
    <dgm:cxn modelId="{0C643C6A-E259-47A1-84AF-398D340C88FB}" srcId="{102E311F-67EB-4DC2-BD7F-7664AEC5D60F}" destId="{069CDE90-0990-4413-83F4-E92B72297E2E}" srcOrd="0" destOrd="0" parTransId="{FD205E62-057C-411C-A8F7-C1FC9AA78CFC}" sibTransId="{779A78D8-C9C3-4B33-9C8B-A38AEDEB5988}"/>
    <dgm:cxn modelId="{13D0BC05-3B06-4722-BB78-F72B8CDA57C1}" type="presParOf" srcId="{FBF5858B-5631-4E13-ADB4-CB0CA3F24404}" destId="{3D2FE4F3-5EF1-4D89-909E-AD40AC62D35B}" srcOrd="0" destOrd="0" presId="urn:microsoft.com/office/officeart/2005/8/layout/pyramid2"/>
    <dgm:cxn modelId="{F18CCF98-F12B-4B55-B463-428A3145E91E}" type="presParOf" srcId="{FBF5858B-5631-4E13-ADB4-CB0CA3F24404}" destId="{5C62C7A2-B8F4-43BD-81E0-D1A95F7BE272}" srcOrd="1" destOrd="0" presId="urn:microsoft.com/office/officeart/2005/8/layout/pyramid2"/>
    <dgm:cxn modelId="{BB060308-8E27-49E3-96BF-007CD3623648}" type="presParOf" srcId="{5C62C7A2-B8F4-43BD-81E0-D1A95F7BE272}" destId="{AE2DEBFF-C5EA-439F-B497-06C32C66E492}" srcOrd="0" destOrd="0" presId="urn:microsoft.com/office/officeart/2005/8/layout/pyramid2"/>
    <dgm:cxn modelId="{ED5F8741-1ECC-417E-90B0-B4F550A6B461}" type="presParOf" srcId="{5C62C7A2-B8F4-43BD-81E0-D1A95F7BE272}" destId="{310F1001-6878-470A-B42C-360DBEA44E39}" srcOrd="1" destOrd="0" presId="urn:microsoft.com/office/officeart/2005/8/layout/pyramid2"/>
    <dgm:cxn modelId="{C2754559-65BB-4944-A033-EB26777B78BC}" type="presParOf" srcId="{5C62C7A2-B8F4-43BD-81E0-D1A95F7BE272}" destId="{EFB7FFCE-4B3F-4383-9398-3A90D2BB1111}" srcOrd="2" destOrd="0" presId="urn:microsoft.com/office/officeart/2005/8/layout/pyramid2"/>
    <dgm:cxn modelId="{112130CF-5569-44AA-AA5D-FE2F28100765}" type="presParOf" srcId="{5C62C7A2-B8F4-43BD-81E0-D1A95F7BE272}" destId="{F3DD818B-18D1-4D76-91EA-AF6ED2F8B00D}" srcOrd="3" destOrd="0" presId="urn:microsoft.com/office/officeart/2005/8/layout/pyramid2"/>
    <dgm:cxn modelId="{E03405D0-21B1-4FB9-8323-1490BA986C0E}" type="presParOf" srcId="{5C62C7A2-B8F4-43BD-81E0-D1A95F7BE272}" destId="{E5412164-DA14-4521-B5C9-466C439ED092}" srcOrd="4" destOrd="0" presId="urn:microsoft.com/office/officeart/2005/8/layout/pyramid2"/>
    <dgm:cxn modelId="{D03D9B44-70F6-4489-8FCE-ACBC7566B56A}" type="presParOf" srcId="{5C62C7A2-B8F4-43BD-81E0-D1A95F7BE272}" destId="{241A7BD7-3F46-4C07-8000-0B4D7B90E21D}" srcOrd="5" destOrd="0" presId="urn:microsoft.com/office/officeart/2005/8/layout/pyramid2"/>
    <dgm:cxn modelId="{F8E69B35-4F06-4F6B-9B10-AC84B1315B53}" type="presParOf" srcId="{5C62C7A2-B8F4-43BD-81E0-D1A95F7BE272}" destId="{0DC69AED-F0A5-4A58-9B24-6480A22AA379}" srcOrd="6" destOrd="0" presId="urn:microsoft.com/office/officeart/2005/8/layout/pyramid2"/>
    <dgm:cxn modelId="{BD6FE979-2102-41DD-8299-040B5752B392}" type="presParOf" srcId="{5C62C7A2-B8F4-43BD-81E0-D1A95F7BE272}" destId="{CBC5AA4D-3C1E-48DB-8B6A-57913BDDA452}"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4AF76DD-C4D8-4B4B-A2ED-E8EFBE76FEE3}" type="doc">
      <dgm:prSet loTypeId="urn:microsoft.com/office/officeart/2005/8/layout/hList6" loCatId="list" qsTypeId="urn:microsoft.com/office/officeart/2005/8/quickstyle/3d1" qsCatId="3D" csTypeId="urn:microsoft.com/office/officeart/2005/8/colors/accent3_3" csCatId="accent3" phldr="1"/>
      <dgm:spPr/>
      <dgm:t>
        <a:bodyPr/>
        <a:lstStyle/>
        <a:p>
          <a:pPr rtl="1"/>
          <a:endParaRPr lang="fa-IR"/>
        </a:p>
      </dgm:t>
    </dgm:pt>
    <dgm:pt modelId="{8BA35B72-58AF-4400-B434-AD2989C46EA2}">
      <dgm:prSet/>
      <dgm:spPr/>
      <dgm:t>
        <a:bodyPr/>
        <a:lstStyle/>
        <a:p>
          <a:pPr rtl="1"/>
          <a:r>
            <a:rPr lang="fa-IR" dirty="0" smtClean="0">
              <a:latin typeface="B Baraiya"/>
              <a:cs typeface="B Zar" pitchFamily="2" charset="-78"/>
            </a:rPr>
            <a:t>صندوق زمین و ساختمان</a:t>
          </a:r>
          <a:endParaRPr lang="fa-IR" dirty="0">
            <a:latin typeface="B Baraiya"/>
            <a:cs typeface="B Zar" pitchFamily="2" charset="-78"/>
          </a:endParaRPr>
        </a:p>
      </dgm:t>
    </dgm:pt>
    <dgm:pt modelId="{DFB6113D-BF34-44BA-9D21-1A14547C763E}" type="parTrans" cxnId="{2D66E52C-7CDA-43D0-A3B5-6CA6CBC51880}">
      <dgm:prSet/>
      <dgm:spPr/>
      <dgm:t>
        <a:bodyPr/>
        <a:lstStyle/>
        <a:p>
          <a:pPr rtl="1"/>
          <a:endParaRPr lang="fa-IR"/>
        </a:p>
      </dgm:t>
    </dgm:pt>
    <dgm:pt modelId="{89156232-7695-408E-A961-58942FF9246E}" type="sibTrans" cxnId="{2D66E52C-7CDA-43D0-A3B5-6CA6CBC51880}">
      <dgm:prSet/>
      <dgm:spPr/>
      <dgm:t>
        <a:bodyPr/>
        <a:lstStyle/>
        <a:p>
          <a:pPr rtl="1"/>
          <a:endParaRPr lang="fa-IR"/>
        </a:p>
      </dgm:t>
    </dgm:pt>
    <dgm:pt modelId="{B9735671-1D69-46BC-B930-FA282B1DAF12}">
      <dgm:prSet/>
      <dgm:spPr/>
      <dgm:t>
        <a:bodyPr/>
        <a:lstStyle/>
        <a:p>
          <a:pPr rtl="1"/>
          <a:r>
            <a:rPr lang="fa-IR" dirty="0" smtClean="0">
              <a:latin typeface="B Baraiya"/>
              <a:cs typeface="B Zar" pitchFamily="2" charset="-78"/>
            </a:rPr>
            <a:t>صندوق بهره‌برداري</a:t>
          </a:r>
          <a:endParaRPr lang="fa-IR" dirty="0">
            <a:latin typeface="B Baraiya"/>
            <a:cs typeface="B Zar" pitchFamily="2" charset="-78"/>
          </a:endParaRPr>
        </a:p>
      </dgm:t>
    </dgm:pt>
    <dgm:pt modelId="{A1CACD57-EA79-44CA-B4DD-0B059BE99EA5}" type="parTrans" cxnId="{1F7B7710-3C4D-4EF7-8D62-81DC5F5DD0F0}">
      <dgm:prSet/>
      <dgm:spPr/>
      <dgm:t>
        <a:bodyPr/>
        <a:lstStyle/>
        <a:p>
          <a:pPr rtl="1"/>
          <a:endParaRPr lang="fa-IR"/>
        </a:p>
      </dgm:t>
    </dgm:pt>
    <dgm:pt modelId="{2D97295A-9BA1-4C63-A18A-B683FE0B441A}" type="sibTrans" cxnId="{1F7B7710-3C4D-4EF7-8D62-81DC5F5DD0F0}">
      <dgm:prSet/>
      <dgm:spPr/>
      <dgm:t>
        <a:bodyPr/>
        <a:lstStyle/>
        <a:p>
          <a:pPr rtl="1"/>
          <a:endParaRPr lang="fa-IR"/>
        </a:p>
      </dgm:t>
    </dgm:pt>
    <dgm:pt modelId="{4FB68E95-DD0B-44D6-BB2F-3113257C70BE}" type="pres">
      <dgm:prSet presAssocID="{04AF76DD-C4D8-4B4B-A2ED-E8EFBE76FEE3}" presName="Name0" presStyleCnt="0">
        <dgm:presLayoutVars>
          <dgm:dir/>
          <dgm:resizeHandles val="exact"/>
        </dgm:presLayoutVars>
      </dgm:prSet>
      <dgm:spPr/>
      <dgm:t>
        <a:bodyPr/>
        <a:lstStyle/>
        <a:p>
          <a:pPr rtl="1"/>
          <a:endParaRPr lang="fa-IR"/>
        </a:p>
      </dgm:t>
    </dgm:pt>
    <dgm:pt modelId="{F368ECE0-EAAA-4B1C-962C-7637D7527479}" type="pres">
      <dgm:prSet presAssocID="{8BA35B72-58AF-4400-B434-AD2989C46EA2}" presName="node" presStyleLbl="node1" presStyleIdx="0" presStyleCnt="2">
        <dgm:presLayoutVars>
          <dgm:bulletEnabled val="1"/>
        </dgm:presLayoutVars>
      </dgm:prSet>
      <dgm:spPr/>
      <dgm:t>
        <a:bodyPr/>
        <a:lstStyle/>
        <a:p>
          <a:pPr rtl="1"/>
          <a:endParaRPr lang="fa-IR"/>
        </a:p>
      </dgm:t>
    </dgm:pt>
    <dgm:pt modelId="{426B5928-AF2E-460B-BE54-40B1B6EB0C2F}" type="pres">
      <dgm:prSet presAssocID="{89156232-7695-408E-A961-58942FF9246E}" presName="sibTrans" presStyleCnt="0"/>
      <dgm:spPr/>
      <dgm:t>
        <a:bodyPr/>
        <a:lstStyle/>
        <a:p>
          <a:pPr rtl="1"/>
          <a:endParaRPr lang="fa-IR"/>
        </a:p>
      </dgm:t>
    </dgm:pt>
    <dgm:pt modelId="{728C73CB-083A-4E51-9869-A3D663309962}" type="pres">
      <dgm:prSet presAssocID="{B9735671-1D69-46BC-B930-FA282B1DAF12}" presName="node" presStyleLbl="node1" presStyleIdx="1" presStyleCnt="2">
        <dgm:presLayoutVars>
          <dgm:bulletEnabled val="1"/>
        </dgm:presLayoutVars>
      </dgm:prSet>
      <dgm:spPr/>
      <dgm:t>
        <a:bodyPr/>
        <a:lstStyle/>
        <a:p>
          <a:pPr rtl="1"/>
          <a:endParaRPr lang="fa-IR"/>
        </a:p>
      </dgm:t>
    </dgm:pt>
  </dgm:ptLst>
  <dgm:cxnLst>
    <dgm:cxn modelId="{6BA2DE36-F531-400B-95B4-57303A0E2A6F}" type="presOf" srcId="{04AF76DD-C4D8-4B4B-A2ED-E8EFBE76FEE3}" destId="{4FB68E95-DD0B-44D6-BB2F-3113257C70BE}" srcOrd="0" destOrd="0" presId="urn:microsoft.com/office/officeart/2005/8/layout/hList6"/>
    <dgm:cxn modelId="{2D66E52C-7CDA-43D0-A3B5-6CA6CBC51880}" srcId="{04AF76DD-C4D8-4B4B-A2ED-E8EFBE76FEE3}" destId="{8BA35B72-58AF-4400-B434-AD2989C46EA2}" srcOrd="0" destOrd="0" parTransId="{DFB6113D-BF34-44BA-9D21-1A14547C763E}" sibTransId="{89156232-7695-408E-A961-58942FF9246E}"/>
    <dgm:cxn modelId="{77CB0ACC-24F6-4B47-B19B-BADD20200480}" type="presOf" srcId="{8BA35B72-58AF-4400-B434-AD2989C46EA2}" destId="{F368ECE0-EAAA-4B1C-962C-7637D7527479}" srcOrd="0" destOrd="0" presId="urn:microsoft.com/office/officeart/2005/8/layout/hList6"/>
    <dgm:cxn modelId="{8EA2D63F-ADC1-4EDA-A6AA-A24BD8296F45}" type="presOf" srcId="{B9735671-1D69-46BC-B930-FA282B1DAF12}" destId="{728C73CB-083A-4E51-9869-A3D663309962}" srcOrd="0" destOrd="0" presId="urn:microsoft.com/office/officeart/2005/8/layout/hList6"/>
    <dgm:cxn modelId="{1F7B7710-3C4D-4EF7-8D62-81DC5F5DD0F0}" srcId="{04AF76DD-C4D8-4B4B-A2ED-E8EFBE76FEE3}" destId="{B9735671-1D69-46BC-B930-FA282B1DAF12}" srcOrd="1" destOrd="0" parTransId="{A1CACD57-EA79-44CA-B4DD-0B059BE99EA5}" sibTransId="{2D97295A-9BA1-4C63-A18A-B683FE0B441A}"/>
    <dgm:cxn modelId="{13FEC190-2241-4B1D-B2A4-AFED5361AC0B}" type="presParOf" srcId="{4FB68E95-DD0B-44D6-BB2F-3113257C70BE}" destId="{F368ECE0-EAAA-4B1C-962C-7637D7527479}" srcOrd="0" destOrd="0" presId="urn:microsoft.com/office/officeart/2005/8/layout/hList6"/>
    <dgm:cxn modelId="{EF788A26-F9A3-406A-908A-43278DFE2EBE}" type="presParOf" srcId="{4FB68E95-DD0B-44D6-BB2F-3113257C70BE}" destId="{426B5928-AF2E-460B-BE54-40B1B6EB0C2F}" srcOrd="1" destOrd="0" presId="urn:microsoft.com/office/officeart/2005/8/layout/hList6"/>
    <dgm:cxn modelId="{CEFE6A91-7659-475C-B32D-5DEBC1097A0B}" type="presParOf" srcId="{4FB68E95-DD0B-44D6-BB2F-3113257C70BE}" destId="{728C73CB-083A-4E51-9869-A3D663309962}"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EF039B7-7323-4A14-88EE-ACAF35933817}" type="doc">
      <dgm:prSet loTypeId="urn:microsoft.com/office/officeart/2005/8/layout/lProcess2" loCatId="list" qsTypeId="urn:microsoft.com/office/officeart/2005/8/quickstyle/3d2" qsCatId="3D" csTypeId="urn:microsoft.com/office/officeart/2005/8/colors/accent1_2" csCatId="accent1" phldr="1"/>
      <dgm:spPr/>
      <dgm:t>
        <a:bodyPr/>
        <a:lstStyle/>
        <a:p>
          <a:pPr rtl="1"/>
          <a:endParaRPr lang="fa-IR"/>
        </a:p>
      </dgm:t>
    </dgm:pt>
    <dgm:pt modelId="{F3B79616-9A57-4502-BAF6-4B076C71103E}">
      <dgm:prSet phldrT="[Text]" custT="1"/>
      <dgm:spPr/>
      <dgm:t>
        <a:bodyPr/>
        <a:lstStyle/>
        <a:p>
          <a:pPr rtl="1"/>
          <a:r>
            <a:rPr lang="fa-IR" sz="3200" dirty="0" smtClean="0">
              <a:cs typeface="B Nazanin" pitchFamily="2" charset="-78"/>
            </a:rPr>
            <a:t>ابزار با بازدهی معین</a:t>
          </a:r>
          <a:endParaRPr lang="fa-IR" sz="3200" dirty="0">
            <a:cs typeface="B Nazanin" pitchFamily="2" charset="-78"/>
          </a:endParaRPr>
        </a:p>
      </dgm:t>
    </dgm:pt>
    <dgm:pt modelId="{30128BA7-934D-4C62-B486-98DF4257EAA8}" type="parTrans" cxnId="{72720C87-E1DE-44F6-8AAF-3A17A65F7B16}">
      <dgm:prSet/>
      <dgm:spPr/>
      <dgm:t>
        <a:bodyPr/>
        <a:lstStyle/>
        <a:p>
          <a:pPr rtl="1"/>
          <a:endParaRPr lang="fa-IR" sz="3200">
            <a:cs typeface="B Nazanin" pitchFamily="2" charset="-78"/>
          </a:endParaRPr>
        </a:p>
      </dgm:t>
    </dgm:pt>
    <dgm:pt modelId="{3F52F4B6-1D0E-4140-BACE-317A127C37AC}" type="sibTrans" cxnId="{72720C87-E1DE-44F6-8AAF-3A17A65F7B16}">
      <dgm:prSet/>
      <dgm:spPr/>
      <dgm:t>
        <a:bodyPr/>
        <a:lstStyle/>
        <a:p>
          <a:pPr rtl="1"/>
          <a:endParaRPr lang="fa-IR" sz="3200">
            <a:cs typeface="B Nazanin" pitchFamily="2" charset="-78"/>
          </a:endParaRPr>
        </a:p>
      </dgm:t>
    </dgm:pt>
    <dgm:pt modelId="{C4F12572-0AFC-4FFF-8D8D-BD7F45601CD1}">
      <dgm:prSet phldrT="[Text]" custT="1"/>
      <dgm:spPr/>
      <dgm:t>
        <a:bodyPr/>
        <a:lstStyle/>
        <a:p>
          <a:pPr algn="ctr" rtl="1"/>
          <a:r>
            <a:rPr lang="fa-IR" sz="2400" dirty="0" smtClean="0">
              <a:cs typeface="B Nazanin" pitchFamily="2" charset="-78"/>
            </a:rPr>
            <a:t>اوراق مرابحه</a:t>
          </a:r>
          <a:endParaRPr lang="fa-IR" sz="2400" dirty="0">
            <a:cs typeface="B Nazanin" pitchFamily="2" charset="-78"/>
          </a:endParaRPr>
        </a:p>
      </dgm:t>
    </dgm:pt>
    <dgm:pt modelId="{305E9682-8DB7-4FD8-AFD4-2A9908B5D178}" type="parTrans" cxnId="{E547E85E-A31E-4743-8FF0-2E43A61B78A4}">
      <dgm:prSet/>
      <dgm:spPr/>
      <dgm:t>
        <a:bodyPr/>
        <a:lstStyle/>
        <a:p>
          <a:pPr rtl="1"/>
          <a:endParaRPr lang="fa-IR" sz="3200">
            <a:cs typeface="B Nazanin" pitchFamily="2" charset="-78"/>
          </a:endParaRPr>
        </a:p>
      </dgm:t>
    </dgm:pt>
    <dgm:pt modelId="{A3380F9D-2F95-412E-807A-FB64C274D3B1}" type="sibTrans" cxnId="{E547E85E-A31E-4743-8FF0-2E43A61B78A4}">
      <dgm:prSet/>
      <dgm:spPr/>
      <dgm:t>
        <a:bodyPr/>
        <a:lstStyle/>
        <a:p>
          <a:pPr rtl="1"/>
          <a:endParaRPr lang="fa-IR" sz="3200">
            <a:cs typeface="B Nazanin" pitchFamily="2" charset="-78"/>
          </a:endParaRPr>
        </a:p>
      </dgm:t>
    </dgm:pt>
    <dgm:pt modelId="{8ED2099E-335C-4774-80D5-938FFCEF2BC9}">
      <dgm:prSet phldrT="[Text]" custT="1"/>
      <dgm:spPr/>
      <dgm:t>
        <a:bodyPr/>
        <a:lstStyle/>
        <a:p>
          <a:pPr rtl="1"/>
          <a:r>
            <a:rPr lang="fa-IR" sz="3200" dirty="0" smtClean="0">
              <a:cs typeface="B Nazanin" pitchFamily="2" charset="-78"/>
            </a:rPr>
            <a:t>ابزار با بازدهی انتظاری</a:t>
          </a:r>
          <a:endParaRPr lang="fa-IR" sz="3200" dirty="0">
            <a:cs typeface="B Nazanin" pitchFamily="2" charset="-78"/>
          </a:endParaRPr>
        </a:p>
      </dgm:t>
    </dgm:pt>
    <dgm:pt modelId="{AE0F9AA3-D239-490B-9ACF-74F5ECBF1174}" type="parTrans" cxnId="{80AC67BC-6CEA-41A3-8D91-9EBE63C26220}">
      <dgm:prSet/>
      <dgm:spPr/>
      <dgm:t>
        <a:bodyPr/>
        <a:lstStyle/>
        <a:p>
          <a:pPr rtl="1"/>
          <a:endParaRPr lang="fa-IR" sz="3200">
            <a:cs typeface="B Nazanin" pitchFamily="2" charset="-78"/>
          </a:endParaRPr>
        </a:p>
      </dgm:t>
    </dgm:pt>
    <dgm:pt modelId="{9D73A38A-12E8-4557-AA4D-A1281B0CF0E1}" type="sibTrans" cxnId="{80AC67BC-6CEA-41A3-8D91-9EBE63C26220}">
      <dgm:prSet/>
      <dgm:spPr/>
      <dgm:t>
        <a:bodyPr/>
        <a:lstStyle/>
        <a:p>
          <a:pPr rtl="1"/>
          <a:endParaRPr lang="fa-IR" sz="3200">
            <a:cs typeface="B Nazanin" pitchFamily="2" charset="-78"/>
          </a:endParaRPr>
        </a:p>
      </dgm:t>
    </dgm:pt>
    <dgm:pt modelId="{D9C83AE3-EF24-42B2-939D-A9DDAFC931AA}">
      <dgm:prSet phldrT="[Text]" custT="1"/>
      <dgm:spPr/>
      <dgm:t>
        <a:bodyPr/>
        <a:lstStyle/>
        <a:p>
          <a:pPr algn="ctr" rtl="1"/>
          <a:r>
            <a:rPr lang="fa-IR" sz="2400" dirty="0" smtClean="0">
              <a:cs typeface="B Nazanin" pitchFamily="2" charset="-78"/>
            </a:rPr>
            <a:t>اوراق مشارکت</a:t>
          </a:r>
          <a:endParaRPr lang="fa-IR" sz="2400" dirty="0">
            <a:cs typeface="B Nazanin" pitchFamily="2" charset="-78"/>
          </a:endParaRPr>
        </a:p>
      </dgm:t>
    </dgm:pt>
    <dgm:pt modelId="{C0BA903F-45FC-4E3B-ABB4-EF9D73A0B650}" type="parTrans" cxnId="{D4DDE1F0-87C7-4A77-8274-0C5DF4262699}">
      <dgm:prSet/>
      <dgm:spPr/>
      <dgm:t>
        <a:bodyPr/>
        <a:lstStyle/>
        <a:p>
          <a:pPr rtl="1"/>
          <a:endParaRPr lang="fa-IR" sz="3200">
            <a:cs typeface="B Nazanin" pitchFamily="2" charset="-78"/>
          </a:endParaRPr>
        </a:p>
      </dgm:t>
    </dgm:pt>
    <dgm:pt modelId="{554B1956-CAEE-431D-899E-47AEED8181DD}" type="sibTrans" cxnId="{D4DDE1F0-87C7-4A77-8274-0C5DF4262699}">
      <dgm:prSet/>
      <dgm:spPr/>
      <dgm:t>
        <a:bodyPr/>
        <a:lstStyle/>
        <a:p>
          <a:pPr rtl="1"/>
          <a:endParaRPr lang="fa-IR" sz="3200">
            <a:cs typeface="B Nazanin" pitchFamily="2" charset="-78"/>
          </a:endParaRPr>
        </a:p>
      </dgm:t>
    </dgm:pt>
    <dgm:pt modelId="{0C8D24B0-46B2-4AD9-996C-0806AA8C51CF}">
      <dgm:prSet phldrT="[Text]" custT="1"/>
      <dgm:spPr/>
      <dgm:t>
        <a:bodyPr/>
        <a:lstStyle/>
        <a:p>
          <a:pPr algn="ctr" rtl="1"/>
          <a:r>
            <a:rPr lang="fa-IR" sz="2400" dirty="0" smtClean="0">
              <a:cs typeface="B Nazanin" pitchFamily="2" charset="-78"/>
            </a:rPr>
            <a:t>اوراق اجاره</a:t>
          </a:r>
          <a:endParaRPr lang="fa-IR" sz="2400" dirty="0">
            <a:cs typeface="B Nazanin" pitchFamily="2" charset="-78"/>
          </a:endParaRPr>
        </a:p>
      </dgm:t>
    </dgm:pt>
    <dgm:pt modelId="{7A6C7A48-0B5A-43B4-846F-2AD26C5666D6}" type="parTrans" cxnId="{B05056EF-E59D-4F1A-A7D4-A97F49D00F29}">
      <dgm:prSet/>
      <dgm:spPr/>
      <dgm:t>
        <a:bodyPr/>
        <a:lstStyle/>
        <a:p>
          <a:pPr rtl="1"/>
          <a:endParaRPr lang="fa-IR"/>
        </a:p>
      </dgm:t>
    </dgm:pt>
    <dgm:pt modelId="{59B9E3D5-F9FA-41FE-A27F-24D86AE91F78}" type="sibTrans" cxnId="{B05056EF-E59D-4F1A-A7D4-A97F49D00F29}">
      <dgm:prSet/>
      <dgm:spPr/>
      <dgm:t>
        <a:bodyPr/>
        <a:lstStyle/>
        <a:p>
          <a:pPr rtl="1"/>
          <a:endParaRPr lang="fa-IR"/>
        </a:p>
      </dgm:t>
    </dgm:pt>
    <dgm:pt modelId="{4FFF07B5-9AF9-4856-AE02-13258D311E43}">
      <dgm:prSet phldrT="[Text]" custT="1"/>
      <dgm:spPr/>
      <dgm:t>
        <a:bodyPr/>
        <a:lstStyle/>
        <a:p>
          <a:pPr algn="ctr" rtl="1"/>
          <a:r>
            <a:rPr lang="fa-IR" sz="2400" dirty="0" smtClean="0">
              <a:cs typeface="B Nazanin" pitchFamily="2" charset="-78"/>
            </a:rPr>
            <a:t>اوراق منفعت</a:t>
          </a:r>
          <a:endParaRPr lang="fa-IR" sz="2400" dirty="0">
            <a:cs typeface="B Nazanin" pitchFamily="2" charset="-78"/>
          </a:endParaRPr>
        </a:p>
      </dgm:t>
    </dgm:pt>
    <dgm:pt modelId="{94102B19-6B9D-402E-B099-9FF372F08C2B}" type="parTrans" cxnId="{A4E3E1BD-08B7-46F6-8071-6C94636110AA}">
      <dgm:prSet/>
      <dgm:spPr/>
      <dgm:t>
        <a:bodyPr/>
        <a:lstStyle/>
        <a:p>
          <a:pPr rtl="1"/>
          <a:endParaRPr lang="fa-IR"/>
        </a:p>
      </dgm:t>
    </dgm:pt>
    <dgm:pt modelId="{69DB601B-8FEC-4065-BA5C-8FD5AA585681}" type="sibTrans" cxnId="{A4E3E1BD-08B7-46F6-8071-6C94636110AA}">
      <dgm:prSet/>
      <dgm:spPr/>
      <dgm:t>
        <a:bodyPr/>
        <a:lstStyle/>
        <a:p>
          <a:pPr rtl="1"/>
          <a:endParaRPr lang="fa-IR"/>
        </a:p>
      </dgm:t>
    </dgm:pt>
    <dgm:pt modelId="{88375214-740F-4386-954D-D633F96750A0}">
      <dgm:prSet phldrT="[Text]" custT="1"/>
      <dgm:spPr/>
      <dgm:t>
        <a:bodyPr/>
        <a:lstStyle/>
        <a:p>
          <a:pPr algn="ctr" rtl="1"/>
          <a:r>
            <a:rPr lang="fa-IR" sz="2400" dirty="0" smtClean="0">
              <a:cs typeface="B Nazanin" pitchFamily="2" charset="-78"/>
            </a:rPr>
            <a:t>اوراق استصناع</a:t>
          </a:r>
          <a:endParaRPr lang="fa-IR" sz="2400" dirty="0">
            <a:cs typeface="B Nazanin" pitchFamily="2" charset="-78"/>
          </a:endParaRPr>
        </a:p>
      </dgm:t>
    </dgm:pt>
    <dgm:pt modelId="{DD07A48D-83B6-46A4-A98E-1342B5D89115}" type="parTrans" cxnId="{90270E40-4838-40A1-8421-5EC7251FC2F8}">
      <dgm:prSet/>
      <dgm:spPr/>
      <dgm:t>
        <a:bodyPr/>
        <a:lstStyle/>
        <a:p>
          <a:pPr rtl="1"/>
          <a:endParaRPr lang="fa-IR"/>
        </a:p>
      </dgm:t>
    </dgm:pt>
    <dgm:pt modelId="{0E2D77F5-7A12-4ACE-B8D2-59B9BB77E386}" type="sibTrans" cxnId="{90270E40-4838-40A1-8421-5EC7251FC2F8}">
      <dgm:prSet/>
      <dgm:spPr/>
      <dgm:t>
        <a:bodyPr/>
        <a:lstStyle/>
        <a:p>
          <a:pPr rtl="1"/>
          <a:endParaRPr lang="fa-IR"/>
        </a:p>
      </dgm:t>
    </dgm:pt>
    <dgm:pt modelId="{43C7F827-F692-4376-AB8E-718BE71F5066}">
      <dgm:prSet phldrT="[Text]" custT="1"/>
      <dgm:spPr/>
      <dgm:t>
        <a:bodyPr/>
        <a:lstStyle/>
        <a:p>
          <a:pPr algn="ctr" rtl="1"/>
          <a:r>
            <a:rPr lang="fa-IR" sz="2400" dirty="0" smtClean="0">
              <a:cs typeface="B Nazanin" pitchFamily="2" charset="-78"/>
            </a:rPr>
            <a:t>اوراق مضاربه</a:t>
          </a:r>
          <a:endParaRPr lang="fa-IR" sz="2400" dirty="0">
            <a:cs typeface="B Nazanin" pitchFamily="2" charset="-78"/>
          </a:endParaRPr>
        </a:p>
      </dgm:t>
    </dgm:pt>
    <dgm:pt modelId="{42431D90-32B4-44CE-9318-89B7E5F16E37}" type="parTrans" cxnId="{AD6AFA5C-ACA0-4EC2-A705-8FB2F7C7701F}">
      <dgm:prSet/>
      <dgm:spPr/>
      <dgm:t>
        <a:bodyPr/>
        <a:lstStyle/>
        <a:p>
          <a:pPr rtl="1"/>
          <a:endParaRPr lang="fa-IR"/>
        </a:p>
      </dgm:t>
    </dgm:pt>
    <dgm:pt modelId="{B4C89211-275F-463A-876E-F0282B6315A7}" type="sibTrans" cxnId="{AD6AFA5C-ACA0-4EC2-A705-8FB2F7C7701F}">
      <dgm:prSet/>
      <dgm:spPr/>
      <dgm:t>
        <a:bodyPr/>
        <a:lstStyle/>
        <a:p>
          <a:pPr rtl="1"/>
          <a:endParaRPr lang="fa-IR"/>
        </a:p>
      </dgm:t>
    </dgm:pt>
    <dgm:pt modelId="{A5AE5384-9820-4548-BE00-73CC9712EEEA}">
      <dgm:prSet phldrT="[Text]" custT="1"/>
      <dgm:spPr/>
      <dgm:t>
        <a:bodyPr/>
        <a:lstStyle/>
        <a:p>
          <a:pPr algn="ctr" rtl="1"/>
          <a:r>
            <a:rPr lang="fa-IR" sz="2400" dirty="0" smtClean="0">
              <a:cs typeface="B Nazanin" pitchFamily="2" charset="-78"/>
            </a:rPr>
            <a:t>اوراق مزارعه</a:t>
          </a:r>
          <a:endParaRPr lang="fa-IR" sz="2400" dirty="0">
            <a:cs typeface="B Nazanin" pitchFamily="2" charset="-78"/>
          </a:endParaRPr>
        </a:p>
      </dgm:t>
    </dgm:pt>
    <dgm:pt modelId="{DBEE45BF-8FEE-4CC2-ACCB-1DA89677000A}" type="parTrans" cxnId="{A7A77C57-2B93-42D2-8D28-11E5B57660FB}">
      <dgm:prSet/>
      <dgm:spPr/>
      <dgm:t>
        <a:bodyPr/>
        <a:lstStyle/>
        <a:p>
          <a:pPr rtl="1"/>
          <a:endParaRPr lang="fa-IR"/>
        </a:p>
      </dgm:t>
    </dgm:pt>
    <dgm:pt modelId="{87828BE9-A383-40F8-8D54-7E41504CD4BC}" type="sibTrans" cxnId="{A7A77C57-2B93-42D2-8D28-11E5B57660FB}">
      <dgm:prSet/>
      <dgm:spPr/>
      <dgm:t>
        <a:bodyPr/>
        <a:lstStyle/>
        <a:p>
          <a:pPr rtl="1"/>
          <a:endParaRPr lang="fa-IR"/>
        </a:p>
      </dgm:t>
    </dgm:pt>
    <dgm:pt modelId="{36C97630-F074-4AD5-B700-216625FDB6A6}">
      <dgm:prSet phldrT="[Text]" custT="1"/>
      <dgm:spPr/>
      <dgm:t>
        <a:bodyPr/>
        <a:lstStyle/>
        <a:p>
          <a:pPr algn="ctr" rtl="1"/>
          <a:r>
            <a:rPr lang="fa-IR" sz="2400" dirty="0" smtClean="0">
              <a:cs typeface="B Nazanin" pitchFamily="2" charset="-78"/>
            </a:rPr>
            <a:t>اوراق مساقات</a:t>
          </a:r>
          <a:endParaRPr lang="fa-IR" sz="2400" dirty="0">
            <a:cs typeface="B Nazanin" pitchFamily="2" charset="-78"/>
          </a:endParaRPr>
        </a:p>
      </dgm:t>
    </dgm:pt>
    <dgm:pt modelId="{F280A95D-ADE3-419A-817F-5305816CA683}" type="parTrans" cxnId="{F2AF98C6-BE12-4D66-93C7-48F65AD75DF2}">
      <dgm:prSet/>
      <dgm:spPr/>
      <dgm:t>
        <a:bodyPr/>
        <a:lstStyle/>
        <a:p>
          <a:pPr rtl="1"/>
          <a:endParaRPr lang="fa-IR"/>
        </a:p>
      </dgm:t>
    </dgm:pt>
    <dgm:pt modelId="{36CB316C-F1EE-4DC2-B2D9-68AE1BA6D9C3}" type="sibTrans" cxnId="{F2AF98C6-BE12-4D66-93C7-48F65AD75DF2}">
      <dgm:prSet/>
      <dgm:spPr/>
      <dgm:t>
        <a:bodyPr/>
        <a:lstStyle/>
        <a:p>
          <a:pPr rtl="1"/>
          <a:endParaRPr lang="fa-IR"/>
        </a:p>
      </dgm:t>
    </dgm:pt>
    <dgm:pt modelId="{AC61E288-0A05-4A3F-8524-66E603956BC9}" type="pres">
      <dgm:prSet presAssocID="{DEF039B7-7323-4A14-88EE-ACAF35933817}" presName="theList" presStyleCnt="0">
        <dgm:presLayoutVars>
          <dgm:dir/>
          <dgm:animLvl val="lvl"/>
          <dgm:resizeHandles val="exact"/>
        </dgm:presLayoutVars>
      </dgm:prSet>
      <dgm:spPr/>
      <dgm:t>
        <a:bodyPr/>
        <a:lstStyle/>
        <a:p>
          <a:pPr rtl="1"/>
          <a:endParaRPr lang="fa-IR"/>
        </a:p>
      </dgm:t>
    </dgm:pt>
    <dgm:pt modelId="{3211ECE5-8E6E-44BB-815B-203CB942EB63}" type="pres">
      <dgm:prSet presAssocID="{F3B79616-9A57-4502-BAF6-4B076C71103E}" presName="compNode" presStyleCnt="0"/>
      <dgm:spPr/>
    </dgm:pt>
    <dgm:pt modelId="{BB10C765-AC5A-412E-B4AA-04FAB721DEC0}" type="pres">
      <dgm:prSet presAssocID="{F3B79616-9A57-4502-BAF6-4B076C71103E}" presName="aNode" presStyleLbl="bgShp" presStyleIdx="0" presStyleCnt="2"/>
      <dgm:spPr/>
      <dgm:t>
        <a:bodyPr/>
        <a:lstStyle/>
        <a:p>
          <a:pPr rtl="1"/>
          <a:endParaRPr lang="fa-IR"/>
        </a:p>
      </dgm:t>
    </dgm:pt>
    <dgm:pt modelId="{0E958E4B-AE40-4640-AE77-7DA8A60E008D}" type="pres">
      <dgm:prSet presAssocID="{F3B79616-9A57-4502-BAF6-4B076C71103E}" presName="textNode" presStyleLbl="bgShp" presStyleIdx="0" presStyleCnt="2"/>
      <dgm:spPr/>
      <dgm:t>
        <a:bodyPr/>
        <a:lstStyle/>
        <a:p>
          <a:pPr rtl="1"/>
          <a:endParaRPr lang="fa-IR"/>
        </a:p>
      </dgm:t>
    </dgm:pt>
    <dgm:pt modelId="{A2FBA3B9-50C3-48CB-A00F-5903A855A16C}" type="pres">
      <dgm:prSet presAssocID="{F3B79616-9A57-4502-BAF6-4B076C71103E}" presName="compChildNode" presStyleCnt="0"/>
      <dgm:spPr/>
    </dgm:pt>
    <dgm:pt modelId="{0397C9AF-6FC7-41C9-863B-6AF7034C4959}" type="pres">
      <dgm:prSet presAssocID="{F3B79616-9A57-4502-BAF6-4B076C71103E}" presName="theInnerList" presStyleCnt="0"/>
      <dgm:spPr/>
    </dgm:pt>
    <dgm:pt modelId="{35FBAB7C-E415-422D-AD8D-EE88429512B3}" type="pres">
      <dgm:prSet presAssocID="{C4F12572-0AFC-4FFF-8D8D-BD7F45601CD1}" presName="childNode" presStyleLbl="node1" presStyleIdx="0" presStyleCnt="8">
        <dgm:presLayoutVars>
          <dgm:bulletEnabled val="1"/>
        </dgm:presLayoutVars>
      </dgm:prSet>
      <dgm:spPr/>
      <dgm:t>
        <a:bodyPr/>
        <a:lstStyle/>
        <a:p>
          <a:pPr rtl="1"/>
          <a:endParaRPr lang="fa-IR"/>
        </a:p>
      </dgm:t>
    </dgm:pt>
    <dgm:pt modelId="{86F6ED97-12EC-46B0-9EB7-30EE24025947}" type="pres">
      <dgm:prSet presAssocID="{C4F12572-0AFC-4FFF-8D8D-BD7F45601CD1}" presName="aSpace2" presStyleCnt="0"/>
      <dgm:spPr/>
    </dgm:pt>
    <dgm:pt modelId="{E33E8497-F176-4986-A978-C945E052FDE0}" type="pres">
      <dgm:prSet presAssocID="{0C8D24B0-46B2-4AD9-996C-0806AA8C51CF}" presName="childNode" presStyleLbl="node1" presStyleIdx="1" presStyleCnt="8">
        <dgm:presLayoutVars>
          <dgm:bulletEnabled val="1"/>
        </dgm:presLayoutVars>
      </dgm:prSet>
      <dgm:spPr/>
      <dgm:t>
        <a:bodyPr/>
        <a:lstStyle/>
        <a:p>
          <a:pPr rtl="1"/>
          <a:endParaRPr lang="fa-IR"/>
        </a:p>
      </dgm:t>
    </dgm:pt>
    <dgm:pt modelId="{CBEC52BF-DAE1-49EE-A23F-2FE6F9CB5665}" type="pres">
      <dgm:prSet presAssocID="{0C8D24B0-46B2-4AD9-996C-0806AA8C51CF}" presName="aSpace2" presStyleCnt="0"/>
      <dgm:spPr/>
    </dgm:pt>
    <dgm:pt modelId="{0A9A8808-66F8-4F77-A7DF-C4AD63169930}" type="pres">
      <dgm:prSet presAssocID="{4FFF07B5-9AF9-4856-AE02-13258D311E43}" presName="childNode" presStyleLbl="node1" presStyleIdx="2" presStyleCnt="8">
        <dgm:presLayoutVars>
          <dgm:bulletEnabled val="1"/>
        </dgm:presLayoutVars>
      </dgm:prSet>
      <dgm:spPr/>
      <dgm:t>
        <a:bodyPr/>
        <a:lstStyle/>
        <a:p>
          <a:pPr rtl="1"/>
          <a:endParaRPr lang="fa-IR"/>
        </a:p>
      </dgm:t>
    </dgm:pt>
    <dgm:pt modelId="{6C716F5F-51C6-4D5D-A2BE-11ECC7F17467}" type="pres">
      <dgm:prSet presAssocID="{4FFF07B5-9AF9-4856-AE02-13258D311E43}" presName="aSpace2" presStyleCnt="0"/>
      <dgm:spPr/>
    </dgm:pt>
    <dgm:pt modelId="{7DE73B4F-BE71-4A4B-ABA5-A0D03F447FD8}" type="pres">
      <dgm:prSet presAssocID="{88375214-740F-4386-954D-D633F96750A0}" presName="childNode" presStyleLbl="node1" presStyleIdx="3" presStyleCnt="8">
        <dgm:presLayoutVars>
          <dgm:bulletEnabled val="1"/>
        </dgm:presLayoutVars>
      </dgm:prSet>
      <dgm:spPr/>
      <dgm:t>
        <a:bodyPr/>
        <a:lstStyle/>
        <a:p>
          <a:pPr rtl="1"/>
          <a:endParaRPr lang="fa-IR"/>
        </a:p>
      </dgm:t>
    </dgm:pt>
    <dgm:pt modelId="{48D6DEE5-5BC9-448D-8159-58828C19144C}" type="pres">
      <dgm:prSet presAssocID="{F3B79616-9A57-4502-BAF6-4B076C71103E}" presName="aSpace" presStyleCnt="0"/>
      <dgm:spPr/>
    </dgm:pt>
    <dgm:pt modelId="{41182F85-542B-4CBA-9099-9011D15BDD4D}" type="pres">
      <dgm:prSet presAssocID="{8ED2099E-335C-4774-80D5-938FFCEF2BC9}" presName="compNode" presStyleCnt="0"/>
      <dgm:spPr/>
    </dgm:pt>
    <dgm:pt modelId="{0DFE19D8-339F-4CA7-B6EC-1768F7DB1AF7}" type="pres">
      <dgm:prSet presAssocID="{8ED2099E-335C-4774-80D5-938FFCEF2BC9}" presName="aNode" presStyleLbl="bgShp" presStyleIdx="1" presStyleCnt="2"/>
      <dgm:spPr/>
      <dgm:t>
        <a:bodyPr/>
        <a:lstStyle/>
        <a:p>
          <a:pPr rtl="1"/>
          <a:endParaRPr lang="fa-IR"/>
        </a:p>
      </dgm:t>
    </dgm:pt>
    <dgm:pt modelId="{CC0E2F3B-C6B2-4808-808F-C53696FE8F9F}" type="pres">
      <dgm:prSet presAssocID="{8ED2099E-335C-4774-80D5-938FFCEF2BC9}" presName="textNode" presStyleLbl="bgShp" presStyleIdx="1" presStyleCnt="2"/>
      <dgm:spPr/>
      <dgm:t>
        <a:bodyPr/>
        <a:lstStyle/>
        <a:p>
          <a:pPr rtl="1"/>
          <a:endParaRPr lang="fa-IR"/>
        </a:p>
      </dgm:t>
    </dgm:pt>
    <dgm:pt modelId="{DD4940F8-194B-445B-B772-B85C0AF0E673}" type="pres">
      <dgm:prSet presAssocID="{8ED2099E-335C-4774-80D5-938FFCEF2BC9}" presName="compChildNode" presStyleCnt="0"/>
      <dgm:spPr/>
    </dgm:pt>
    <dgm:pt modelId="{0AF8BCEC-F76C-479A-804F-857D7A00C7A4}" type="pres">
      <dgm:prSet presAssocID="{8ED2099E-335C-4774-80D5-938FFCEF2BC9}" presName="theInnerList" presStyleCnt="0"/>
      <dgm:spPr/>
    </dgm:pt>
    <dgm:pt modelId="{EB6D242F-87B9-431B-AE7F-3BAC5C8D5C5A}" type="pres">
      <dgm:prSet presAssocID="{D9C83AE3-EF24-42B2-939D-A9DDAFC931AA}" presName="childNode" presStyleLbl="node1" presStyleIdx="4" presStyleCnt="8">
        <dgm:presLayoutVars>
          <dgm:bulletEnabled val="1"/>
        </dgm:presLayoutVars>
      </dgm:prSet>
      <dgm:spPr/>
      <dgm:t>
        <a:bodyPr/>
        <a:lstStyle/>
        <a:p>
          <a:pPr rtl="1"/>
          <a:endParaRPr lang="fa-IR"/>
        </a:p>
      </dgm:t>
    </dgm:pt>
    <dgm:pt modelId="{25B389F0-1361-4022-B838-F9F5073AE821}" type="pres">
      <dgm:prSet presAssocID="{D9C83AE3-EF24-42B2-939D-A9DDAFC931AA}" presName="aSpace2" presStyleCnt="0"/>
      <dgm:spPr/>
    </dgm:pt>
    <dgm:pt modelId="{C2E82EC0-554B-4144-8161-A6A1760C3D4E}" type="pres">
      <dgm:prSet presAssocID="{43C7F827-F692-4376-AB8E-718BE71F5066}" presName="childNode" presStyleLbl="node1" presStyleIdx="5" presStyleCnt="8">
        <dgm:presLayoutVars>
          <dgm:bulletEnabled val="1"/>
        </dgm:presLayoutVars>
      </dgm:prSet>
      <dgm:spPr/>
      <dgm:t>
        <a:bodyPr/>
        <a:lstStyle/>
        <a:p>
          <a:pPr rtl="1"/>
          <a:endParaRPr lang="fa-IR"/>
        </a:p>
      </dgm:t>
    </dgm:pt>
    <dgm:pt modelId="{FE94F9D0-7898-4233-B622-0CDF2AF9FC86}" type="pres">
      <dgm:prSet presAssocID="{43C7F827-F692-4376-AB8E-718BE71F5066}" presName="aSpace2" presStyleCnt="0"/>
      <dgm:spPr/>
    </dgm:pt>
    <dgm:pt modelId="{95E2DC7A-3275-4459-94ED-9D12E9239732}" type="pres">
      <dgm:prSet presAssocID="{A5AE5384-9820-4548-BE00-73CC9712EEEA}" presName="childNode" presStyleLbl="node1" presStyleIdx="6" presStyleCnt="8">
        <dgm:presLayoutVars>
          <dgm:bulletEnabled val="1"/>
        </dgm:presLayoutVars>
      </dgm:prSet>
      <dgm:spPr/>
      <dgm:t>
        <a:bodyPr/>
        <a:lstStyle/>
        <a:p>
          <a:pPr rtl="1"/>
          <a:endParaRPr lang="fa-IR"/>
        </a:p>
      </dgm:t>
    </dgm:pt>
    <dgm:pt modelId="{64B98830-A8CD-4ED6-9E76-B53368AC554F}" type="pres">
      <dgm:prSet presAssocID="{A5AE5384-9820-4548-BE00-73CC9712EEEA}" presName="aSpace2" presStyleCnt="0"/>
      <dgm:spPr/>
    </dgm:pt>
    <dgm:pt modelId="{49E56ABB-D487-4AE7-8BCA-942100E455D2}" type="pres">
      <dgm:prSet presAssocID="{36C97630-F074-4AD5-B700-216625FDB6A6}" presName="childNode" presStyleLbl="node1" presStyleIdx="7" presStyleCnt="8">
        <dgm:presLayoutVars>
          <dgm:bulletEnabled val="1"/>
        </dgm:presLayoutVars>
      </dgm:prSet>
      <dgm:spPr/>
      <dgm:t>
        <a:bodyPr/>
        <a:lstStyle/>
        <a:p>
          <a:pPr rtl="1"/>
          <a:endParaRPr lang="fa-IR"/>
        </a:p>
      </dgm:t>
    </dgm:pt>
  </dgm:ptLst>
  <dgm:cxnLst>
    <dgm:cxn modelId="{72720C87-E1DE-44F6-8AAF-3A17A65F7B16}" srcId="{DEF039B7-7323-4A14-88EE-ACAF35933817}" destId="{F3B79616-9A57-4502-BAF6-4B076C71103E}" srcOrd="0" destOrd="0" parTransId="{30128BA7-934D-4C62-B486-98DF4257EAA8}" sibTransId="{3F52F4B6-1D0E-4140-BACE-317A127C37AC}"/>
    <dgm:cxn modelId="{A327F6EE-328B-43F1-B34F-B6DE17043C4B}" type="presOf" srcId="{43C7F827-F692-4376-AB8E-718BE71F5066}" destId="{C2E82EC0-554B-4144-8161-A6A1760C3D4E}" srcOrd="0" destOrd="0" presId="urn:microsoft.com/office/officeart/2005/8/layout/lProcess2"/>
    <dgm:cxn modelId="{D4DDE1F0-87C7-4A77-8274-0C5DF4262699}" srcId="{8ED2099E-335C-4774-80D5-938FFCEF2BC9}" destId="{D9C83AE3-EF24-42B2-939D-A9DDAFC931AA}" srcOrd="0" destOrd="0" parTransId="{C0BA903F-45FC-4E3B-ABB4-EF9D73A0B650}" sibTransId="{554B1956-CAEE-431D-899E-47AEED8181DD}"/>
    <dgm:cxn modelId="{1F097B4A-A09C-4E07-9623-7985F63B7B04}" type="presOf" srcId="{8ED2099E-335C-4774-80D5-938FFCEF2BC9}" destId="{0DFE19D8-339F-4CA7-B6EC-1768F7DB1AF7}" srcOrd="0" destOrd="0" presId="urn:microsoft.com/office/officeart/2005/8/layout/lProcess2"/>
    <dgm:cxn modelId="{2B4CA8E5-42DF-4B81-A333-AB7CE0809663}" type="presOf" srcId="{0C8D24B0-46B2-4AD9-996C-0806AA8C51CF}" destId="{E33E8497-F176-4986-A978-C945E052FDE0}" srcOrd="0" destOrd="0" presId="urn:microsoft.com/office/officeart/2005/8/layout/lProcess2"/>
    <dgm:cxn modelId="{B7FEEF6B-4228-4BCE-B00C-142BD95D0100}" type="presOf" srcId="{F3B79616-9A57-4502-BAF6-4B076C71103E}" destId="{BB10C765-AC5A-412E-B4AA-04FAB721DEC0}" srcOrd="0" destOrd="0" presId="urn:microsoft.com/office/officeart/2005/8/layout/lProcess2"/>
    <dgm:cxn modelId="{A4E3E1BD-08B7-46F6-8071-6C94636110AA}" srcId="{F3B79616-9A57-4502-BAF6-4B076C71103E}" destId="{4FFF07B5-9AF9-4856-AE02-13258D311E43}" srcOrd="2" destOrd="0" parTransId="{94102B19-6B9D-402E-B099-9FF372F08C2B}" sibTransId="{69DB601B-8FEC-4065-BA5C-8FD5AA585681}"/>
    <dgm:cxn modelId="{8F377BCB-1C58-4D8B-9E6D-018D5D067A13}" type="presOf" srcId="{8ED2099E-335C-4774-80D5-938FFCEF2BC9}" destId="{CC0E2F3B-C6B2-4808-808F-C53696FE8F9F}" srcOrd="1" destOrd="0" presId="urn:microsoft.com/office/officeart/2005/8/layout/lProcess2"/>
    <dgm:cxn modelId="{AD6AFA5C-ACA0-4EC2-A705-8FB2F7C7701F}" srcId="{8ED2099E-335C-4774-80D5-938FFCEF2BC9}" destId="{43C7F827-F692-4376-AB8E-718BE71F5066}" srcOrd="1" destOrd="0" parTransId="{42431D90-32B4-44CE-9318-89B7E5F16E37}" sibTransId="{B4C89211-275F-463A-876E-F0282B6315A7}"/>
    <dgm:cxn modelId="{220D378B-C8FD-4E71-BBEF-1BE4829416A5}" type="presOf" srcId="{D9C83AE3-EF24-42B2-939D-A9DDAFC931AA}" destId="{EB6D242F-87B9-431B-AE7F-3BAC5C8D5C5A}" srcOrd="0" destOrd="0" presId="urn:microsoft.com/office/officeart/2005/8/layout/lProcess2"/>
    <dgm:cxn modelId="{B05056EF-E59D-4F1A-A7D4-A97F49D00F29}" srcId="{F3B79616-9A57-4502-BAF6-4B076C71103E}" destId="{0C8D24B0-46B2-4AD9-996C-0806AA8C51CF}" srcOrd="1" destOrd="0" parTransId="{7A6C7A48-0B5A-43B4-846F-2AD26C5666D6}" sibTransId="{59B9E3D5-F9FA-41FE-A27F-24D86AE91F78}"/>
    <dgm:cxn modelId="{90270E40-4838-40A1-8421-5EC7251FC2F8}" srcId="{F3B79616-9A57-4502-BAF6-4B076C71103E}" destId="{88375214-740F-4386-954D-D633F96750A0}" srcOrd="3" destOrd="0" parTransId="{DD07A48D-83B6-46A4-A98E-1342B5D89115}" sibTransId="{0E2D77F5-7A12-4ACE-B8D2-59B9BB77E386}"/>
    <dgm:cxn modelId="{7C92C46D-480A-43B6-8165-1633DAD276F2}" type="presOf" srcId="{4FFF07B5-9AF9-4856-AE02-13258D311E43}" destId="{0A9A8808-66F8-4F77-A7DF-C4AD63169930}" srcOrd="0" destOrd="0" presId="urn:microsoft.com/office/officeart/2005/8/layout/lProcess2"/>
    <dgm:cxn modelId="{8711CDB8-8BD4-4F8B-AE62-5CA70975D6CB}" type="presOf" srcId="{A5AE5384-9820-4548-BE00-73CC9712EEEA}" destId="{95E2DC7A-3275-4459-94ED-9D12E9239732}" srcOrd="0" destOrd="0" presId="urn:microsoft.com/office/officeart/2005/8/layout/lProcess2"/>
    <dgm:cxn modelId="{2A136A21-7048-4E5A-86F5-E3A83C22D49C}" type="presOf" srcId="{36C97630-F074-4AD5-B700-216625FDB6A6}" destId="{49E56ABB-D487-4AE7-8BCA-942100E455D2}" srcOrd="0" destOrd="0" presId="urn:microsoft.com/office/officeart/2005/8/layout/lProcess2"/>
    <dgm:cxn modelId="{6CD6ECB8-19EB-4826-8A50-0D4DBEE7676B}" type="presOf" srcId="{C4F12572-0AFC-4FFF-8D8D-BD7F45601CD1}" destId="{35FBAB7C-E415-422D-AD8D-EE88429512B3}" srcOrd="0" destOrd="0" presId="urn:microsoft.com/office/officeart/2005/8/layout/lProcess2"/>
    <dgm:cxn modelId="{DE008308-1DDA-498F-8D5B-DA4705E034A2}" type="presOf" srcId="{88375214-740F-4386-954D-D633F96750A0}" destId="{7DE73B4F-BE71-4A4B-ABA5-A0D03F447FD8}" srcOrd="0" destOrd="0" presId="urn:microsoft.com/office/officeart/2005/8/layout/lProcess2"/>
    <dgm:cxn modelId="{A7A77C57-2B93-42D2-8D28-11E5B57660FB}" srcId="{8ED2099E-335C-4774-80D5-938FFCEF2BC9}" destId="{A5AE5384-9820-4548-BE00-73CC9712EEEA}" srcOrd="2" destOrd="0" parTransId="{DBEE45BF-8FEE-4CC2-ACCB-1DA89677000A}" sibTransId="{87828BE9-A383-40F8-8D54-7E41504CD4BC}"/>
    <dgm:cxn modelId="{3D5B8C1A-1BAA-4D75-B94E-1497FBDD1EDF}" type="presOf" srcId="{F3B79616-9A57-4502-BAF6-4B076C71103E}" destId="{0E958E4B-AE40-4640-AE77-7DA8A60E008D}" srcOrd="1" destOrd="0" presId="urn:microsoft.com/office/officeart/2005/8/layout/lProcess2"/>
    <dgm:cxn modelId="{80AC67BC-6CEA-41A3-8D91-9EBE63C26220}" srcId="{DEF039B7-7323-4A14-88EE-ACAF35933817}" destId="{8ED2099E-335C-4774-80D5-938FFCEF2BC9}" srcOrd="1" destOrd="0" parTransId="{AE0F9AA3-D239-490B-9ACF-74F5ECBF1174}" sibTransId="{9D73A38A-12E8-4557-AA4D-A1281B0CF0E1}"/>
    <dgm:cxn modelId="{E5FBF847-9C18-4A70-A716-E03672302604}" type="presOf" srcId="{DEF039B7-7323-4A14-88EE-ACAF35933817}" destId="{AC61E288-0A05-4A3F-8524-66E603956BC9}" srcOrd="0" destOrd="0" presId="urn:microsoft.com/office/officeart/2005/8/layout/lProcess2"/>
    <dgm:cxn modelId="{E547E85E-A31E-4743-8FF0-2E43A61B78A4}" srcId="{F3B79616-9A57-4502-BAF6-4B076C71103E}" destId="{C4F12572-0AFC-4FFF-8D8D-BD7F45601CD1}" srcOrd="0" destOrd="0" parTransId="{305E9682-8DB7-4FD8-AFD4-2A9908B5D178}" sibTransId="{A3380F9D-2F95-412E-807A-FB64C274D3B1}"/>
    <dgm:cxn modelId="{F2AF98C6-BE12-4D66-93C7-48F65AD75DF2}" srcId="{8ED2099E-335C-4774-80D5-938FFCEF2BC9}" destId="{36C97630-F074-4AD5-B700-216625FDB6A6}" srcOrd="3" destOrd="0" parTransId="{F280A95D-ADE3-419A-817F-5305816CA683}" sibTransId="{36CB316C-F1EE-4DC2-B2D9-68AE1BA6D9C3}"/>
    <dgm:cxn modelId="{F21EF8F5-FD85-4875-BA10-F1D0BF46CE8A}" type="presParOf" srcId="{AC61E288-0A05-4A3F-8524-66E603956BC9}" destId="{3211ECE5-8E6E-44BB-815B-203CB942EB63}" srcOrd="0" destOrd="0" presId="urn:microsoft.com/office/officeart/2005/8/layout/lProcess2"/>
    <dgm:cxn modelId="{F7D2D3DF-DEFD-4212-8B83-829A8A9DA316}" type="presParOf" srcId="{3211ECE5-8E6E-44BB-815B-203CB942EB63}" destId="{BB10C765-AC5A-412E-B4AA-04FAB721DEC0}" srcOrd="0" destOrd="0" presId="urn:microsoft.com/office/officeart/2005/8/layout/lProcess2"/>
    <dgm:cxn modelId="{61C4B7EA-E1EA-4C6E-A03A-D179087E72F0}" type="presParOf" srcId="{3211ECE5-8E6E-44BB-815B-203CB942EB63}" destId="{0E958E4B-AE40-4640-AE77-7DA8A60E008D}" srcOrd="1" destOrd="0" presId="urn:microsoft.com/office/officeart/2005/8/layout/lProcess2"/>
    <dgm:cxn modelId="{3B143F27-0052-48D6-A693-2B588045630B}" type="presParOf" srcId="{3211ECE5-8E6E-44BB-815B-203CB942EB63}" destId="{A2FBA3B9-50C3-48CB-A00F-5903A855A16C}" srcOrd="2" destOrd="0" presId="urn:microsoft.com/office/officeart/2005/8/layout/lProcess2"/>
    <dgm:cxn modelId="{CE5674B2-D34D-4C00-BD91-965835709A9F}" type="presParOf" srcId="{A2FBA3B9-50C3-48CB-A00F-5903A855A16C}" destId="{0397C9AF-6FC7-41C9-863B-6AF7034C4959}" srcOrd="0" destOrd="0" presId="urn:microsoft.com/office/officeart/2005/8/layout/lProcess2"/>
    <dgm:cxn modelId="{E0687131-89B7-47E3-833F-9026F4907E30}" type="presParOf" srcId="{0397C9AF-6FC7-41C9-863B-6AF7034C4959}" destId="{35FBAB7C-E415-422D-AD8D-EE88429512B3}" srcOrd="0" destOrd="0" presId="urn:microsoft.com/office/officeart/2005/8/layout/lProcess2"/>
    <dgm:cxn modelId="{B1AEC0DD-D346-44EF-847F-E6B020052281}" type="presParOf" srcId="{0397C9AF-6FC7-41C9-863B-6AF7034C4959}" destId="{86F6ED97-12EC-46B0-9EB7-30EE24025947}" srcOrd="1" destOrd="0" presId="urn:microsoft.com/office/officeart/2005/8/layout/lProcess2"/>
    <dgm:cxn modelId="{289B7B7E-2BA5-47AD-93DC-31670AD8B0CA}" type="presParOf" srcId="{0397C9AF-6FC7-41C9-863B-6AF7034C4959}" destId="{E33E8497-F176-4986-A978-C945E052FDE0}" srcOrd="2" destOrd="0" presId="urn:microsoft.com/office/officeart/2005/8/layout/lProcess2"/>
    <dgm:cxn modelId="{12A930F7-0638-4DAE-A783-24EE6E09FF24}" type="presParOf" srcId="{0397C9AF-6FC7-41C9-863B-6AF7034C4959}" destId="{CBEC52BF-DAE1-49EE-A23F-2FE6F9CB5665}" srcOrd="3" destOrd="0" presId="urn:microsoft.com/office/officeart/2005/8/layout/lProcess2"/>
    <dgm:cxn modelId="{690CBC48-2BDC-47F9-9266-54315C939049}" type="presParOf" srcId="{0397C9AF-6FC7-41C9-863B-6AF7034C4959}" destId="{0A9A8808-66F8-4F77-A7DF-C4AD63169930}" srcOrd="4" destOrd="0" presId="urn:microsoft.com/office/officeart/2005/8/layout/lProcess2"/>
    <dgm:cxn modelId="{C32ADEDA-40E0-4F63-817A-11DDE3DF2EBF}" type="presParOf" srcId="{0397C9AF-6FC7-41C9-863B-6AF7034C4959}" destId="{6C716F5F-51C6-4D5D-A2BE-11ECC7F17467}" srcOrd="5" destOrd="0" presId="urn:microsoft.com/office/officeart/2005/8/layout/lProcess2"/>
    <dgm:cxn modelId="{E028BC4C-368D-4D7E-882C-F6E7963EE3B2}" type="presParOf" srcId="{0397C9AF-6FC7-41C9-863B-6AF7034C4959}" destId="{7DE73B4F-BE71-4A4B-ABA5-A0D03F447FD8}" srcOrd="6" destOrd="0" presId="urn:microsoft.com/office/officeart/2005/8/layout/lProcess2"/>
    <dgm:cxn modelId="{B8255482-81FF-4211-970F-D35E05DBBA6E}" type="presParOf" srcId="{AC61E288-0A05-4A3F-8524-66E603956BC9}" destId="{48D6DEE5-5BC9-448D-8159-58828C19144C}" srcOrd="1" destOrd="0" presId="urn:microsoft.com/office/officeart/2005/8/layout/lProcess2"/>
    <dgm:cxn modelId="{A588F53F-B976-42F6-93A5-0F733EED2D89}" type="presParOf" srcId="{AC61E288-0A05-4A3F-8524-66E603956BC9}" destId="{41182F85-542B-4CBA-9099-9011D15BDD4D}" srcOrd="2" destOrd="0" presId="urn:microsoft.com/office/officeart/2005/8/layout/lProcess2"/>
    <dgm:cxn modelId="{20D547A5-C362-4BC8-A7AE-F27A98428F74}" type="presParOf" srcId="{41182F85-542B-4CBA-9099-9011D15BDD4D}" destId="{0DFE19D8-339F-4CA7-B6EC-1768F7DB1AF7}" srcOrd="0" destOrd="0" presId="urn:microsoft.com/office/officeart/2005/8/layout/lProcess2"/>
    <dgm:cxn modelId="{F02417F3-E7FE-4887-9606-9EF601192BBC}" type="presParOf" srcId="{41182F85-542B-4CBA-9099-9011D15BDD4D}" destId="{CC0E2F3B-C6B2-4808-808F-C53696FE8F9F}" srcOrd="1" destOrd="0" presId="urn:microsoft.com/office/officeart/2005/8/layout/lProcess2"/>
    <dgm:cxn modelId="{887B16EC-FC9E-4CCE-934A-85F7B17C6A81}" type="presParOf" srcId="{41182F85-542B-4CBA-9099-9011D15BDD4D}" destId="{DD4940F8-194B-445B-B772-B85C0AF0E673}" srcOrd="2" destOrd="0" presId="urn:microsoft.com/office/officeart/2005/8/layout/lProcess2"/>
    <dgm:cxn modelId="{486C6575-2C69-4AAC-BE7C-CDC19D1D5FD6}" type="presParOf" srcId="{DD4940F8-194B-445B-B772-B85C0AF0E673}" destId="{0AF8BCEC-F76C-479A-804F-857D7A00C7A4}" srcOrd="0" destOrd="0" presId="urn:microsoft.com/office/officeart/2005/8/layout/lProcess2"/>
    <dgm:cxn modelId="{FFC08B2C-40BC-45D4-B307-394563858ADC}" type="presParOf" srcId="{0AF8BCEC-F76C-479A-804F-857D7A00C7A4}" destId="{EB6D242F-87B9-431B-AE7F-3BAC5C8D5C5A}" srcOrd="0" destOrd="0" presId="urn:microsoft.com/office/officeart/2005/8/layout/lProcess2"/>
    <dgm:cxn modelId="{93D47DC2-058A-416C-B7FF-A26463789A23}" type="presParOf" srcId="{0AF8BCEC-F76C-479A-804F-857D7A00C7A4}" destId="{25B389F0-1361-4022-B838-F9F5073AE821}" srcOrd="1" destOrd="0" presId="urn:microsoft.com/office/officeart/2005/8/layout/lProcess2"/>
    <dgm:cxn modelId="{9ECCBD88-2944-496E-B545-89D0A109CAA5}" type="presParOf" srcId="{0AF8BCEC-F76C-479A-804F-857D7A00C7A4}" destId="{C2E82EC0-554B-4144-8161-A6A1760C3D4E}" srcOrd="2" destOrd="0" presId="urn:microsoft.com/office/officeart/2005/8/layout/lProcess2"/>
    <dgm:cxn modelId="{39640BDE-E0BB-485F-AC78-2BEE0D404496}" type="presParOf" srcId="{0AF8BCEC-F76C-479A-804F-857D7A00C7A4}" destId="{FE94F9D0-7898-4233-B622-0CDF2AF9FC86}" srcOrd="3" destOrd="0" presId="urn:microsoft.com/office/officeart/2005/8/layout/lProcess2"/>
    <dgm:cxn modelId="{B08FD6B7-5242-4E4E-B4C8-3C9585D213E4}" type="presParOf" srcId="{0AF8BCEC-F76C-479A-804F-857D7A00C7A4}" destId="{95E2DC7A-3275-4459-94ED-9D12E9239732}" srcOrd="4" destOrd="0" presId="urn:microsoft.com/office/officeart/2005/8/layout/lProcess2"/>
    <dgm:cxn modelId="{65481A52-80CE-4611-A211-74926AAD5B74}" type="presParOf" srcId="{0AF8BCEC-F76C-479A-804F-857D7A00C7A4}" destId="{64B98830-A8CD-4ED6-9E76-B53368AC554F}" srcOrd="5" destOrd="0" presId="urn:microsoft.com/office/officeart/2005/8/layout/lProcess2"/>
    <dgm:cxn modelId="{F30EF8C5-1BF3-4DDE-8CFB-7D61D0D96D8B}" type="presParOf" srcId="{0AF8BCEC-F76C-479A-804F-857D7A00C7A4}" destId="{49E56ABB-D487-4AE7-8BCA-942100E455D2}" srcOrd="6"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A9F145F-21C2-47C5-9382-2E90838D9D97}" type="doc">
      <dgm:prSet loTypeId="urn:microsoft.com/office/officeart/2005/8/layout/venn2" loCatId="relationship" qsTypeId="urn:microsoft.com/office/officeart/2005/8/quickstyle/3d2" qsCatId="3D" csTypeId="urn:microsoft.com/office/officeart/2005/8/colors/accent1_2" csCatId="accent1" phldr="1"/>
      <dgm:spPr/>
      <dgm:t>
        <a:bodyPr/>
        <a:lstStyle/>
        <a:p>
          <a:pPr rtl="1"/>
          <a:endParaRPr lang="fa-IR"/>
        </a:p>
      </dgm:t>
    </dgm:pt>
    <dgm:pt modelId="{4D1EEEA9-51C6-47C8-9B0C-527F7860EE76}">
      <dgm:prSet custT="1"/>
      <dgm:spPr/>
      <dgm:t>
        <a:bodyPr/>
        <a:lstStyle/>
        <a:p>
          <a:pPr rtl="1"/>
          <a:r>
            <a:rPr lang="fa-IR" sz="2800" b="1" dirty="0" smtClean="0">
              <a:cs typeface="B Nazanin" pitchFamily="2" charset="-78"/>
            </a:rPr>
            <a:t>اوراق اجاره</a:t>
          </a:r>
          <a:endParaRPr lang="fa-IR" sz="2800" b="1" dirty="0">
            <a:cs typeface="B Nazanin" pitchFamily="2" charset="-78"/>
          </a:endParaRPr>
        </a:p>
      </dgm:t>
    </dgm:pt>
    <dgm:pt modelId="{FF191919-1F3C-4C8F-A3CE-5F5EB3FAC841}" type="parTrans" cxnId="{17E12ED4-CE31-4949-92E0-05C422FDBA67}">
      <dgm:prSet/>
      <dgm:spPr/>
      <dgm:t>
        <a:bodyPr/>
        <a:lstStyle/>
        <a:p>
          <a:pPr rtl="1"/>
          <a:endParaRPr lang="fa-IR" sz="2800">
            <a:cs typeface="B Nazanin" pitchFamily="2" charset="-78"/>
          </a:endParaRPr>
        </a:p>
      </dgm:t>
    </dgm:pt>
    <dgm:pt modelId="{C5776A74-063A-46CA-AEB3-060354B960CB}" type="sibTrans" cxnId="{17E12ED4-CE31-4949-92E0-05C422FDBA67}">
      <dgm:prSet/>
      <dgm:spPr/>
      <dgm:t>
        <a:bodyPr/>
        <a:lstStyle/>
        <a:p>
          <a:pPr rtl="1"/>
          <a:endParaRPr lang="fa-IR" sz="2800">
            <a:cs typeface="B Nazanin" pitchFamily="2" charset="-78"/>
          </a:endParaRPr>
        </a:p>
      </dgm:t>
    </dgm:pt>
    <dgm:pt modelId="{3353BE2A-4B77-4FE4-B1A4-B5A051071ADC}" type="pres">
      <dgm:prSet presAssocID="{1A9F145F-21C2-47C5-9382-2E90838D9D97}" presName="Name0" presStyleCnt="0">
        <dgm:presLayoutVars>
          <dgm:chMax val="7"/>
          <dgm:resizeHandles val="exact"/>
        </dgm:presLayoutVars>
      </dgm:prSet>
      <dgm:spPr/>
      <dgm:t>
        <a:bodyPr/>
        <a:lstStyle/>
        <a:p>
          <a:pPr rtl="1"/>
          <a:endParaRPr lang="fa-IR"/>
        </a:p>
      </dgm:t>
    </dgm:pt>
    <dgm:pt modelId="{211A0040-B96C-430F-80FA-2284F837DBDA}" type="pres">
      <dgm:prSet presAssocID="{1A9F145F-21C2-47C5-9382-2E90838D9D97}" presName="comp1" presStyleCnt="0"/>
      <dgm:spPr/>
      <dgm:t>
        <a:bodyPr/>
        <a:lstStyle/>
        <a:p>
          <a:pPr rtl="1"/>
          <a:endParaRPr lang="fa-IR"/>
        </a:p>
      </dgm:t>
    </dgm:pt>
    <dgm:pt modelId="{57D673D8-68F9-4CAC-86A2-D3F13F7375DF}" type="pres">
      <dgm:prSet presAssocID="{1A9F145F-21C2-47C5-9382-2E90838D9D97}" presName="circle1" presStyleLbl="node1" presStyleIdx="0" presStyleCnt="1"/>
      <dgm:spPr/>
      <dgm:t>
        <a:bodyPr/>
        <a:lstStyle/>
        <a:p>
          <a:pPr rtl="1"/>
          <a:endParaRPr lang="fa-IR"/>
        </a:p>
      </dgm:t>
    </dgm:pt>
    <dgm:pt modelId="{0A104ACA-32E1-428C-8E5E-86180FA78F2C}" type="pres">
      <dgm:prSet presAssocID="{1A9F145F-21C2-47C5-9382-2E90838D9D97}" presName="c1text" presStyleLbl="node1" presStyleIdx="0" presStyleCnt="1">
        <dgm:presLayoutVars>
          <dgm:bulletEnabled val="1"/>
        </dgm:presLayoutVars>
      </dgm:prSet>
      <dgm:spPr/>
      <dgm:t>
        <a:bodyPr/>
        <a:lstStyle/>
        <a:p>
          <a:pPr rtl="1"/>
          <a:endParaRPr lang="fa-IR"/>
        </a:p>
      </dgm:t>
    </dgm:pt>
  </dgm:ptLst>
  <dgm:cxnLst>
    <dgm:cxn modelId="{9B0BA607-1057-4967-8F9F-D47FF443C662}" type="presOf" srcId="{4D1EEEA9-51C6-47C8-9B0C-527F7860EE76}" destId="{0A104ACA-32E1-428C-8E5E-86180FA78F2C}" srcOrd="1" destOrd="0" presId="urn:microsoft.com/office/officeart/2005/8/layout/venn2"/>
    <dgm:cxn modelId="{17E12ED4-CE31-4949-92E0-05C422FDBA67}" srcId="{1A9F145F-21C2-47C5-9382-2E90838D9D97}" destId="{4D1EEEA9-51C6-47C8-9B0C-527F7860EE76}" srcOrd="0" destOrd="0" parTransId="{FF191919-1F3C-4C8F-A3CE-5F5EB3FAC841}" sibTransId="{C5776A74-063A-46CA-AEB3-060354B960CB}"/>
    <dgm:cxn modelId="{727B7777-BF0E-41C9-AAA1-4197F97B7E6F}" type="presOf" srcId="{4D1EEEA9-51C6-47C8-9B0C-527F7860EE76}" destId="{57D673D8-68F9-4CAC-86A2-D3F13F7375DF}" srcOrd="0" destOrd="0" presId="urn:microsoft.com/office/officeart/2005/8/layout/venn2"/>
    <dgm:cxn modelId="{E5FE757B-CA2D-494E-9E6B-E0FA5CD9FEDC}" type="presOf" srcId="{1A9F145F-21C2-47C5-9382-2E90838D9D97}" destId="{3353BE2A-4B77-4FE4-B1A4-B5A051071ADC}" srcOrd="0" destOrd="0" presId="urn:microsoft.com/office/officeart/2005/8/layout/venn2"/>
    <dgm:cxn modelId="{D8211632-D2D3-482A-B8D2-B57410D4517D}" type="presParOf" srcId="{3353BE2A-4B77-4FE4-B1A4-B5A051071ADC}" destId="{211A0040-B96C-430F-80FA-2284F837DBDA}" srcOrd="0" destOrd="0" presId="urn:microsoft.com/office/officeart/2005/8/layout/venn2"/>
    <dgm:cxn modelId="{0CDCB85E-E037-4CD4-A22C-67F6FC84A771}" type="presParOf" srcId="{211A0040-B96C-430F-80FA-2284F837DBDA}" destId="{57D673D8-68F9-4CAC-86A2-D3F13F7375DF}" srcOrd="0" destOrd="0" presId="urn:microsoft.com/office/officeart/2005/8/layout/venn2"/>
    <dgm:cxn modelId="{FF7715BA-1229-418F-B8F2-F64BB8D29469}" type="presParOf" srcId="{211A0040-B96C-430F-80FA-2284F837DBDA}" destId="{0A104ACA-32E1-428C-8E5E-86180FA78F2C}"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A9F145F-21C2-47C5-9382-2E90838D9D97}" type="doc">
      <dgm:prSet loTypeId="urn:microsoft.com/office/officeart/2005/8/layout/arrow1" loCatId="relationship" qsTypeId="urn:microsoft.com/office/officeart/2005/8/quickstyle/3d1" qsCatId="3D" csTypeId="urn:microsoft.com/office/officeart/2005/8/colors/colorful1#10" csCatId="colorful" phldr="1"/>
      <dgm:spPr/>
      <dgm:t>
        <a:bodyPr/>
        <a:lstStyle/>
        <a:p>
          <a:pPr rtl="1"/>
          <a:endParaRPr lang="fa-IR"/>
        </a:p>
      </dgm:t>
    </dgm:pt>
    <dgm:pt modelId="{28FA1785-AB9A-4854-A7D4-822CEAA0B5C2}">
      <dgm:prSet phldrT="[Text]"/>
      <dgm:spPr/>
      <dgm:t>
        <a:bodyPr/>
        <a:lstStyle/>
        <a:p>
          <a:pPr rtl="1"/>
          <a:r>
            <a:rPr lang="fa-IR" dirty="0" smtClean="0">
              <a:latin typeface="Arial Unicode MS" pitchFamily="34" charset="-128"/>
              <a:ea typeface="Arial Unicode MS" pitchFamily="34" charset="-128"/>
              <a:cs typeface="Arial Unicode MS" pitchFamily="34" charset="-128"/>
            </a:rPr>
            <a:t>اوراق اجاره عادی</a:t>
          </a:r>
          <a:endParaRPr lang="fa-IR" dirty="0">
            <a:latin typeface="Arial Unicode MS" pitchFamily="34" charset="-128"/>
            <a:ea typeface="Arial Unicode MS" pitchFamily="34" charset="-128"/>
            <a:cs typeface="Arial Unicode MS" pitchFamily="34" charset="-128"/>
          </a:endParaRPr>
        </a:p>
      </dgm:t>
    </dgm:pt>
    <dgm:pt modelId="{37D50506-C71E-4C74-87FA-5E2D22B38F1B}" type="parTrans" cxnId="{279FBF72-E0B6-495D-9A34-C7202F879E72}">
      <dgm:prSet/>
      <dgm:spPr/>
      <dgm:t>
        <a:bodyPr/>
        <a:lstStyle/>
        <a:p>
          <a:pPr rtl="1"/>
          <a:endParaRPr lang="fa-IR">
            <a:latin typeface="Arial Unicode MS" pitchFamily="34" charset="-128"/>
            <a:ea typeface="Arial Unicode MS" pitchFamily="34" charset="-128"/>
            <a:cs typeface="Arial Unicode MS" pitchFamily="34" charset="-128"/>
          </a:endParaRPr>
        </a:p>
      </dgm:t>
    </dgm:pt>
    <dgm:pt modelId="{5DB40BBC-1C33-4AB7-949D-D4AB8262EB9E}" type="sibTrans" cxnId="{279FBF72-E0B6-495D-9A34-C7202F879E72}">
      <dgm:prSet/>
      <dgm:spPr/>
      <dgm:t>
        <a:bodyPr/>
        <a:lstStyle/>
        <a:p>
          <a:pPr rtl="1"/>
          <a:endParaRPr lang="fa-IR">
            <a:latin typeface="Arial Unicode MS" pitchFamily="34" charset="-128"/>
            <a:ea typeface="Arial Unicode MS" pitchFamily="34" charset="-128"/>
            <a:cs typeface="Arial Unicode MS" pitchFamily="34" charset="-128"/>
          </a:endParaRPr>
        </a:p>
      </dgm:t>
    </dgm:pt>
    <dgm:pt modelId="{C3028804-64C5-46DC-AFAE-9BC85D3B53DC}">
      <dgm:prSet phldrT="[Text]"/>
      <dgm:spPr/>
      <dgm:t>
        <a:bodyPr/>
        <a:lstStyle/>
        <a:p>
          <a:pPr rtl="1"/>
          <a:r>
            <a:rPr lang="fa-IR" dirty="0" smtClean="0">
              <a:latin typeface="Arial Unicode MS" pitchFamily="34" charset="-128"/>
              <a:ea typeface="Arial Unicode MS" pitchFamily="34" charset="-128"/>
              <a:cs typeface="Arial Unicode MS" pitchFamily="34" charset="-128"/>
            </a:rPr>
            <a:t>اوراق اجاره به شرط تملیک</a:t>
          </a:r>
          <a:endParaRPr lang="fa-IR" dirty="0">
            <a:latin typeface="Arial Unicode MS" pitchFamily="34" charset="-128"/>
            <a:ea typeface="Arial Unicode MS" pitchFamily="34" charset="-128"/>
            <a:cs typeface="Arial Unicode MS" pitchFamily="34" charset="-128"/>
          </a:endParaRPr>
        </a:p>
      </dgm:t>
    </dgm:pt>
    <dgm:pt modelId="{933CDE36-8BFD-4A76-8373-81F29A72B598}" type="parTrans" cxnId="{7A7CAD97-29BD-4AA7-BAE7-53FB5CFB342B}">
      <dgm:prSet/>
      <dgm:spPr/>
      <dgm:t>
        <a:bodyPr/>
        <a:lstStyle/>
        <a:p>
          <a:pPr rtl="1"/>
          <a:endParaRPr lang="fa-IR">
            <a:latin typeface="Arial Unicode MS" pitchFamily="34" charset="-128"/>
            <a:ea typeface="Arial Unicode MS" pitchFamily="34" charset="-128"/>
            <a:cs typeface="Arial Unicode MS" pitchFamily="34" charset="-128"/>
          </a:endParaRPr>
        </a:p>
      </dgm:t>
    </dgm:pt>
    <dgm:pt modelId="{2C6A0E03-FC85-4FAA-B64C-857C76450BF7}" type="sibTrans" cxnId="{7A7CAD97-29BD-4AA7-BAE7-53FB5CFB342B}">
      <dgm:prSet/>
      <dgm:spPr/>
      <dgm:t>
        <a:bodyPr/>
        <a:lstStyle/>
        <a:p>
          <a:pPr rtl="1"/>
          <a:endParaRPr lang="fa-IR">
            <a:latin typeface="Arial Unicode MS" pitchFamily="34" charset="-128"/>
            <a:ea typeface="Arial Unicode MS" pitchFamily="34" charset="-128"/>
            <a:cs typeface="Arial Unicode MS" pitchFamily="34" charset="-128"/>
          </a:endParaRPr>
        </a:p>
      </dgm:t>
    </dgm:pt>
    <dgm:pt modelId="{7D752C6F-4E8C-4ACC-8E7F-07F75E7F8FE9}" type="pres">
      <dgm:prSet presAssocID="{1A9F145F-21C2-47C5-9382-2E90838D9D97}" presName="cycle" presStyleCnt="0">
        <dgm:presLayoutVars>
          <dgm:dir/>
          <dgm:resizeHandles val="exact"/>
        </dgm:presLayoutVars>
      </dgm:prSet>
      <dgm:spPr/>
      <dgm:t>
        <a:bodyPr/>
        <a:lstStyle/>
        <a:p>
          <a:pPr rtl="1"/>
          <a:endParaRPr lang="fa-IR"/>
        </a:p>
      </dgm:t>
    </dgm:pt>
    <dgm:pt modelId="{15B10734-A726-4FD4-84E1-F483BF722E3E}" type="pres">
      <dgm:prSet presAssocID="{28FA1785-AB9A-4854-A7D4-822CEAA0B5C2}" presName="arrow" presStyleLbl="node1" presStyleIdx="0" presStyleCnt="2" custScaleY="74261" custRadScaleRad="120485">
        <dgm:presLayoutVars>
          <dgm:bulletEnabled val="1"/>
        </dgm:presLayoutVars>
      </dgm:prSet>
      <dgm:spPr/>
      <dgm:t>
        <a:bodyPr/>
        <a:lstStyle/>
        <a:p>
          <a:pPr rtl="1"/>
          <a:endParaRPr lang="fa-IR"/>
        </a:p>
      </dgm:t>
    </dgm:pt>
    <dgm:pt modelId="{64DAA9D6-454C-4B78-A56C-A0115F993836}" type="pres">
      <dgm:prSet presAssocID="{C3028804-64C5-46DC-AFAE-9BC85D3B53DC}" presName="arrow" presStyleLbl="node1" presStyleIdx="1" presStyleCnt="2" custScaleY="79389" custRadScaleRad="113569">
        <dgm:presLayoutVars>
          <dgm:bulletEnabled val="1"/>
        </dgm:presLayoutVars>
      </dgm:prSet>
      <dgm:spPr/>
      <dgm:t>
        <a:bodyPr/>
        <a:lstStyle/>
        <a:p>
          <a:pPr rtl="1"/>
          <a:endParaRPr lang="fa-IR"/>
        </a:p>
      </dgm:t>
    </dgm:pt>
  </dgm:ptLst>
  <dgm:cxnLst>
    <dgm:cxn modelId="{B5565E7D-D0C6-485C-B49A-7DC0490655CF}" type="presOf" srcId="{C3028804-64C5-46DC-AFAE-9BC85D3B53DC}" destId="{64DAA9D6-454C-4B78-A56C-A0115F993836}" srcOrd="0" destOrd="0" presId="urn:microsoft.com/office/officeart/2005/8/layout/arrow1"/>
    <dgm:cxn modelId="{7A7CAD97-29BD-4AA7-BAE7-53FB5CFB342B}" srcId="{1A9F145F-21C2-47C5-9382-2E90838D9D97}" destId="{C3028804-64C5-46DC-AFAE-9BC85D3B53DC}" srcOrd="1" destOrd="0" parTransId="{933CDE36-8BFD-4A76-8373-81F29A72B598}" sibTransId="{2C6A0E03-FC85-4FAA-B64C-857C76450BF7}"/>
    <dgm:cxn modelId="{279FBF72-E0B6-495D-9A34-C7202F879E72}" srcId="{1A9F145F-21C2-47C5-9382-2E90838D9D97}" destId="{28FA1785-AB9A-4854-A7D4-822CEAA0B5C2}" srcOrd="0" destOrd="0" parTransId="{37D50506-C71E-4C74-87FA-5E2D22B38F1B}" sibTransId="{5DB40BBC-1C33-4AB7-949D-D4AB8262EB9E}"/>
    <dgm:cxn modelId="{EE435911-5F5A-49D8-90E4-D783D712C649}" type="presOf" srcId="{28FA1785-AB9A-4854-A7D4-822CEAA0B5C2}" destId="{15B10734-A726-4FD4-84E1-F483BF722E3E}" srcOrd="0" destOrd="0" presId="urn:microsoft.com/office/officeart/2005/8/layout/arrow1"/>
    <dgm:cxn modelId="{3F60E43D-C563-4301-8A2E-A190F747C239}" type="presOf" srcId="{1A9F145F-21C2-47C5-9382-2E90838D9D97}" destId="{7D752C6F-4E8C-4ACC-8E7F-07F75E7F8FE9}" srcOrd="0" destOrd="0" presId="urn:microsoft.com/office/officeart/2005/8/layout/arrow1"/>
    <dgm:cxn modelId="{86386A0B-9088-4495-B022-028732242A5C}" type="presParOf" srcId="{7D752C6F-4E8C-4ACC-8E7F-07F75E7F8FE9}" destId="{15B10734-A726-4FD4-84E1-F483BF722E3E}" srcOrd="0" destOrd="0" presId="urn:microsoft.com/office/officeart/2005/8/layout/arrow1"/>
    <dgm:cxn modelId="{7D23011E-EDE8-4181-8292-D150A348405E}" type="presParOf" srcId="{7D752C6F-4E8C-4ACC-8E7F-07F75E7F8FE9}" destId="{64DAA9D6-454C-4B78-A56C-A0115F993836}" srcOrd="1" destOrd="0" presId="urn:microsoft.com/office/officeart/2005/8/layout/arrow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4DD5D7-E729-42FD-8A86-A878062FA6B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9CD54C0-807C-4B38-BB34-63763CE590B0}">
      <dgm:prSet/>
      <dgm:spPr/>
      <dgm:t>
        <a:bodyPr/>
        <a:lstStyle/>
        <a:p>
          <a:pPr algn="ctr" rtl="1"/>
          <a:r>
            <a:rPr lang="fa-IR" dirty="0" smtClean="0">
              <a:cs typeface="B Zar" pitchFamily="2" charset="-78"/>
            </a:rPr>
            <a:t>رشد بخش فلزات در گرو رابطه اثربخش با بخش مالی با محوریت </a:t>
          </a:r>
          <a:r>
            <a:rPr lang="fa-IR" dirty="0" smtClean="0"/>
            <a:t>بانک‌های تجاری</a:t>
          </a:r>
          <a:r>
            <a:rPr lang="fa-IR" dirty="0" smtClean="0">
              <a:cs typeface="B Zar" pitchFamily="2" charset="-78"/>
            </a:rPr>
            <a:t> است. </a:t>
          </a:r>
          <a:endParaRPr lang="en-US" dirty="0">
            <a:cs typeface="B Zar" pitchFamily="2" charset="-78"/>
          </a:endParaRPr>
        </a:p>
      </dgm:t>
    </dgm:pt>
    <dgm:pt modelId="{2F3F9612-10A2-49EE-B40F-A6A30DDA2D31}" type="parTrans" cxnId="{D39B2BA0-4854-4A8D-9A67-585E17E65E65}">
      <dgm:prSet/>
      <dgm:spPr/>
      <dgm:t>
        <a:bodyPr/>
        <a:lstStyle/>
        <a:p>
          <a:endParaRPr lang="en-US"/>
        </a:p>
      </dgm:t>
    </dgm:pt>
    <dgm:pt modelId="{C058DD3D-7F40-4933-AA01-5B16895EBB3C}" type="sibTrans" cxnId="{D39B2BA0-4854-4A8D-9A67-585E17E65E65}">
      <dgm:prSet/>
      <dgm:spPr/>
      <dgm:t>
        <a:bodyPr/>
        <a:lstStyle/>
        <a:p>
          <a:endParaRPr lang="en-US"/>
        </a:p>
      </dgm:t>
    </dgm:pt>
    <dgm:pt modelId="{D27362CA-A67C-45BF-AA23-BD2DD728D586}" type="pres">
      <dgm:prSet presAssocID="{1A4DD5D7-E729-42FD-8A86-A878062FA6B7}" presName="linear" presStyleCnt="0">
        <dgm:presLayoutVars>
          <dgm:animLvl val="lvl"/>
          <dgm:resizeHandles val="exact"/>
        </dgm:presLayoutVars>
      </dgm:prSet>
      <dgm:spPr/>
      <dgm:t>
        <a:bodyPr/>
        <a:lstStyle/>
        <a:p>
          <a:endParaRPr lang="en-US"/>
        </a:p>
      </dgm:t>
    </dgm:pt>
    <dgm:pt modelId="{16515968-D2EB-4A0E-AC43-3A553EE0264E}" type="pres">
      <dgm:prSet presAssocID="{69CD54C0-807C-4B38-BB34-63763CE590B0}" presName="parentText" presStyleLbl="node1" presStyleIdx="0" presStyleCnt="1">
        <dgm:presLayoutVars>
          <dgm:chMax val="0"/>
          <dgm:bulletEnabled val="1"/>
        </dgm:presLayoutVars>
      </dgm:prSet>
      <dgm:spPr>
        <a:prstGeom prst="verticalScroll">
          <a:avLst/>
        </a:prstGeom>
      </dgm:spPr>
      <dgm:t>
        <a:bodyPr/>
        <a:lstStyle/>
        <a:p>
          <a:endParaRPr lang="en-US"/>
        </a:p>
      </dgm:t>
    </dgm:pt>
  </dgm:ptLst>
  <dgm:cxnLst>
    <dgm:cxn modelId="{57B0A114-4F00-46CC-B483-6180A145A27A}" type="presOf" srcId="{69CD54C0-807C-4B38-BB34-63763CE590B0}" destId="{16515968-D2EB-4A0E-AC43-3A553EE0264E}" srcOrd="0" destOrd="0" presId="urn:microsoft.com/office/officeart/2005/8/layout/vList2"/>
    <dgm:cxn modelId="{BAFAA5C0-4117-4555-B81D-C671C7FD46E6}" type="presOf" srcId="{1A4DD5D7-E729-42FD-8A86-A878062FA6B7}" destId="{D27362CA-A67C-45BF-AA23-BD2DD728D586}" srcOrd="0" destOrd="0" presId="urn:microsoft.com/office/officeart/2005/8/layout/vList2"/>
    <dgm:cxn modelId="{D39B2BA0-4854-4A8D-9A67-585E17E65E65}" srcId="{1A4DD5D7-E729-42FD-8A86-A878062FA6B7}" destId="{69CD54C0-807C-4B38-BB34-63763CE590B0}" srcOrd="0" destOrd="0" parTransId="{2F3F9612-10A2-49EE-B40F-A6A30DDA2D31}" sibTransId="{C058DD3D-7F40-4933-AA01-5B16895EBB3C}"/>
    <dgm:cxn modelId="{B032E078-B598-4DF6-8E8E-BAF2C668B245}" type="presParOf" srcId="{D27362CA-A67C-45BF-AA23-BD2DD728D586}" destId="{16515968-D2EB-4A0E-AC43-3A553EE0264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AF59849-428A-4D3F-8756-60054AEDDDD5}" type="doc">
      <dgm:prSet loTypeId="urn:microsoft.com/office/officeart/2005/8/layout/lProcess2" loCatId="list" qsTypeId="urn:microsoft.com/office/officeart/2005/8/quickstyle/3d1" qsCatId="3D" csTypeId="urn:microsoft.com/office/officeart/2005/8/colors/colorful4" csCatId="colorful" phldr="1"/>
      <dgm:spPr/>
      <dgm:t>
        <a:bodyPr/>
        <a:lstStyle/>
        <a:p>
          <a:pPr rtl="1"/>
          <a:endParaRPr lang="fa-IR"/>
        </a:p>
      </dgm:t>
    </dgm:pt>
    <dgm:pt modelId="{5EEC95F0-098C-4D08-8050-C238D1AE3C26}">
      <dgm:prSet/>
      <dgm:spPr/>
      <dgm:t>
        <a:bodyPr/>
        <a:lstStyle/>
        <a:p>
          <a:pPr rtl="1"/>
          <a:r>
            <a:rPr lang="fa-IR" dirty="0" smtClean="0">
              <a:latin typeface="Arial Unicode MS" pitchFamily="34" charset="-128"/>
              <a:ea typeface="Arial Unicode MS" pitchFamily="34" charset="-128"/>
              <a:cs typeface="Arial Unicode MS" pitchFamily="34" charset="-128"/>
            </a:rPr>
            <a:t>اوراق منفعت</a:t>
          </a:r>
          <a:endParaRPr lang="fa-IR" dirty="0">
            <a:latin typeface="Arial Unicode MS" pitchFamily="34" charset="-128"/>
            <a:ea typeface="Arial Unicode MS" pitchFamily="34" charset="-128"/>
            <a:cs typeface="Arial Unicode MS" pitchFamily="34" charset="-128"/>
          </a:endParaRPr>
        </a:p>
      </dgm:t>
    </dgm:pt>
    <dgm:pt modelId="{4C8F71E2-D34D-4834-8AE0-2EEB07A8A2DE}" type="parTrans" cxnId="{7D23A0B4-2CB6-443A-AEC8-FB1F02A6DFB8}">
      <dgm:prSet/>
      <dgm:spPr/>
      <dgm:t>
        <a:bodyPr/>
        <a:lstStyle/>
        <a:p>
          <a:pPr rtl="1"/>
          <a:endParaRPr lang="fa-IR">
            <a:latin typeface="Arial Unicode MS" pitchFamily="34" charset="-128"/>
            <a:ea typeface="Arial Unicode MS" pitchFamily="34" charset="-128"/>
            <a:cs typeface="Arial Unicode MS" pitchFamily="34" charset="-128"/>
          </a:endParaRPr>
        </a:p>
      </dgm:t>
    </dgm:pt>
    <dgm:pt modelId="{333B6D75-8AAE-42F5-AF0A-A5B7A7C26757}" type="sibTrans" cxnId="{7D23A0B4-2CB6-443A-AEC8-FB1F02A6DFB8}">
      <dgm:prSet/>
      <dgm:spPr/>
      <dgm:t>
        <a:bodyPr/>
        <a:lstStyle/>
        <a:p>
          <a:pPr rtl="1"/>
          <a:endParaRPr lang="fa-IR">
            <a:latin typeface="Arial Unicode MS" pitchFamily="34" charset="-128"/>
            <a:ea typeface="Arial Unicode MS" pitchFamily="34" charset="-128"/>
            <a:cs typeface="Arial Unicode MS" pitchFamily="34" charset="-128"/>
          </a:endParaRPr>
        </a:p>
      </dgm:t>
    </dgm:pt>
    <dgm:pt modelId="{2F2E2071-03DE-47A1-8AA9-AA3C68A6EF30}">
      <dgm:prSet/>
      <dgm:spPr/>
      <dgm:t>
        <a:bodyPr/>
        <a:lstStyle/>
        <a:p>
          <a:pPr rtl="1"/>
          <a:r>
            <a:rPr lang="fa-IR" dirty="0" smtClean="0">
              <a:latin typeface="Arial Unicode MS" pitchFamily="34" charset="-128"/>
              <a:ea typeface="Arial Unicode MS" pitchFamily="34" charset="-128"/>
              <a:cs typeface="Arial Unicode MS" pitchFamily="34" charset="-128"/>
            </a:rPr>
            <a:t>سند مالی بهاداری است که بیانگر مالکیت دارنده آن بر مقدار معینی خدمات یا منافع آینده از یک دارایی بادوام است که در ازای پرداخت مبلغ معینی به وی منتقل شده است. مانند گواهی حق اقامت در هتل معین برای روز معلوم</a:t>
          </a:r>
          <a:endParaRPr lang="fa-IR" dirty="0">
            <a:latin typeface="Arial Unicode MS" pitchFamily="34" charset="-128"/>
            <a:ea typeface="Arial Unicode MS" pitchFamily="34" charset="-128"/>
            <a:cs typeface="Arial Unicode MS" pitchFamily="34" charset="-128"/>
          </a:endParaRPr>
        </a:p>
      </dgm:t>
    </dgm:pt>
    <dgm:pt modelId="{9F0272C6-CA24-4F4A-A137-602D88B5F874}" type="parTrans" cxnId="{A0D12CA5-44DD-4D5D-830B-F3B50969ECC4}">
      <dgm:prSet/>
      <dgm:spPr/>
      <dgm:t>
        <a:bodyPr/>
        <a:lstStyle/>
        <a:p>
          <a:pPr rtl="1"/>
          <a:endParaRPr lang="fa-IR">
            <a:latin typeface="Arial Unicode MS" pitchFamily="34" charset="-128"/>
            <a:ea typeface="Arial Unicode MS" pitchFamily="34" charset="-128"/>
            <a:cs typeface="Arial Unicode MS" pitchFamily="34" charset="-128"/>
          </a:endParaRPr>
        </a:p>
      </dgm:t>
    </dgm:pt>
    <dgm:pt modelId="{0AC54FE9-79E8-407C-B2EA-714E65D785D0}" type="sibTrans" cxnId="{A0D12CA5-44DD-4D5D-830B-F3B50969ECC4}">
      <dgm:prSet/>
      <dgm:spPr/>
      <dgm:t>
        <a:bodyPr/>
        <a:lstStyle/>
        <a:p>
          <a:pPr rtl="1"/>
          <a:endParaRPr lang="fa-IR">
            <a:latin typeface="Arial Unicode MS" pitchFamily="34" charset="-128"/>
            <a:ea typeface="Arial Unicode MS" pitchFamily="34" charset="-128"/>
            <a:cs typeface="Arial Unicode MS" pitchFamily="34" charset="-128"/>
          </a:endParaRPr>
        </a:p>
      </dgm:t>
    </dgm:pt>
    <dgm:pt modelId="{3ABCFCF3-4A6D-4898-872D-856E81761DC7}" type="pres">
      <dgm:prSet presAssocID="{2AF59849-428A-4D3F-8756-60054AEDDDD5}" presName="theList" presStyleCnt="0">
        <dgm:presLayoutVars>
          <dgm:dir/>
          <dgm:animLvl val="lvl"/>
          <dgm:resizeHandles val="exact"/>
        </dgm:presLayoutVars>
      </dgm:prSet>
      <dgm:spPr/>
      <dgm:t>
        <a:bodyPr/>
        <a:lstStyle/>
        <a:p>
          <a:pPr rtl="1"/>
          <a:endParaRPr lang="fa-IR"/>
        </a:p>
      </dgm:t>
    </dgm:pt>
    <dgm:pt modelId="{DE907132-9F36-406C-8287-22D0E1ECF4BE}" type="pres">
      <dgm:prSet presAssocID="{5EEC95F0-098C-4D08-8050-C238D1AE3C26}" presName="compNode" presStyleCnt="0"/>
      <dgm:spPr/>
    </dgm:pt>
    <dgm:pt modelId="{8BE1408D-F883-4E59-81A1-CCEF845555AF}" type="pres">
      <dgm:prSet presAssocID="{5EEC95F0-098C-4D08-8050-C238D1AE3C26}" presName="aNode" presStyleLbl="bgShp" presStyleIdx="0" presStyleCnt="1"/>
      <dgm:spPr>
        <a:prstGeom prst="snip2SameRect">
          <a:avLst/>
        </a:prstGeom>
      </dgm:spPr>
      <dgm:t>
        <a:bodyPr/>
        <a:lstStyle/>
        <a:p>
          <a:pPr rtl="1"/>
          <a:endParaRPr lang="fa-IR"/>
        </a:p>
      </dgm:t>
    </dgm:pt>
    <dgm:pt modelId="{8DFD0132-3E8F-4AC9-A5DE-3E6F9F781E0B}" type="pres">
      <dgm:prSet presAssocID="{5EEC95F0-098C-4D08-8050-C238D1AE3C26}" presName="textNode" presStyleLbl="bgShp" presStyleIdx="0" presStyleCnt="1"/>
      <dgm:spPr/>
      <dgm:t>
        <a:bodyPr/>
        <a:lstStyle/>
        <a:p>
          <a:pPr rtl="1"/>
          <a:endParaRPr lang="fa-IR"/>
        </a:p>
      </dgm:t>
    </dgm:pt>
    <dgm:pt modelId="{F5EE8F30-FB33-4EC3-98FA-B72B7226537C}" type="pres">
      <dgm:prSet presAssocID="{5EEC95F0-098C-4D08-8050-C238D1AE3C26}" presName="compChildNode" presStyleCnt="0"/>
      <dgm:spPr/>
    </dgm:pt>
    <dgm:pt modelId="{BB6B95DF-46CA-47A3-9D16-2C44B28F9AEB}" type="pres">
      <dgm:prSet presAssocID="{5EEC95F0-098C-4D08-8050-C238D1AE3C26}" presName="theInnerList" presStyleCnt="0"/>
      <dgm:spPr/>
    </dgm:pt>
    <dgm:pt modelId="{DD61C7FE-C9C0-4A2D-91BB-5A26B774CEDE}" type="pres">
      <dgm:prSet presAssocID="{2F2E2071-03DE-47A1-8AA9-AA3C68A6EF30}" presName="childNode" presStyleLbl="node1" presStyleIdx="0" presStyleCnt="1">
        <dgm:presLayoutVars>
          <dgm:bulletEnabled val="1"/>
        </dgm:presLayoutVars>
      </dgm:prSet>
      <dgm:spPr/>
      <dgm:t>
        <a:bodyPr/>
        <a:lstStyle/>
        <a:p>
          <a:pPr rtl="1"/>
          <a:endParaRPr lang="fa-IR"/>
        </a:p>
      </dgm:t>
    </dgm:pt>
  </dgm:ptLst>
  <dgm:cxnLst>
    <dgm:cxn modelId="{7D23A0B4-2CB6-443A-AEC8-FB1F02A6DFB8}" srcId="{2AF59849-428A-4D3F-8756-60054AEDDDD5}" destId="{5EEC95F0-098C-4D08-8050-C238D1AE3C26}" srcOrd="0" destOrd="0" parTransId="{4C8F71E2-D34D-4834-8AE0-2EEB07A8A2DE}" sibTransId="{333B6D75-8AAE-42F5-AF0A-A5B7A7C26757}"/>
    <dgm:cxn modelId="{22101011-CD69-4F38-8D1E-876E87D2600B}" type="presOf" srcId="{2F2E2071-03DE-47A1-8AA9-AA3C68A6EF30}" destId="{DD61C7FE-C9C0-4A2D-91BB-5A26B774CEDE}" srcOrd="0" destOrd="0" presId="urn:microsoft.com/office/officeart/2005/8/layout/lProcess2"/>
    <dgm:cxn modelId="{A0D12CA5-44DD-4D5D-830B-F3B50969ECC4}" srcId="{5EEC95F0-098C-4D08-8050-C238D1AE3C26}" destId="{2F2E2071-03DE-47A1-8AA9-AA3C68A6EF30}" srcOrd="0" destOrd="0" parTransId="{9F0272C6-CA24-4F4A-A137-602D88B5F874}" sibTransId="{0AC54FE9-79E8-407C-B2EA-714E65D785D0}"/>
    <dgm:cxn modelId="{14C3ACBB-7589-4A03-88B7-77F8583E1FD9}" type="presOf" srcId="{5EEC95F0-098C-4D08-8050-C238D1AE3C26}" destId="{8DFD0132-3E8F-4AC9-A5DE-3E6F9F781E0B}" srcOrd="1" destOrd="0" presId="urn:microsoft.com/office/officeart/2005/8/layout/lProcess2"/>
    <dgm:cxn modelId="{C10204A6-E09A-48B5-90E8-B64F1DDFB3FB}" type="presOf" srcId="{5EEC95F0-098C-4D08-8050-C238D1AE3C26}" destId="{8BE1408D-F883-4E59-81A1-CCEF845555AF}" srcOrd="0" destOrd="0" presId="urn:microsoft.com/office/officeart/2005/8/layout/lProcess2"/>
    <dgm:cxn modelId="{AF8B89EA-0D5C-449D-9800-877F304FCE0A}" type="presOf" srcId="{2AF59849-428A-4D3F-8756-60054AEDDDD5}" destId="{3ABCFCF3-4A6D-4898-872D-856E81761DC7}" srcOrd="0" destOrd="0" presId="urn:microsoft.com/office/officeart/2005/8/layout/lProcess2"/>
    <dgm:cxn modelId="{ABD002C5-B94C-4975-B502-E2A81CCB70C1}" type="presParOf" srcId="{3ABCFCF3-4A6D-4898-872D-856E81761DC7}" destId="{DE907132-9F36-406C-8287-22D0E1ECF4BE}" srcOrd="0" destOrd="0" presId="urn:microsoft.com/office/officeart/2005/8/layout/lProcess2"/>
    <dgm:cxn modelId="{671B1950-EC37-4752-B5E4-41FA8D3D6F69}" type="presParOf" srcId="{DE907132-9F36-406C-8287-22D0E1ECF4BE}" destId="{8BE1408D-F883-4E59-81A1-CCEF845555AF}" srcOrd="0" destOrd="0" presId="urn:microsoft.com/office/officeart/2005/8/layout/lProcess2"/>
    <dgm:cxn modelId="{FDA26C86-2030-440F-867D-BF4BAC9FD251}" type="presParOf" srcId="{DE907132-9F36-406C-8287-22D0E1ECF4BE}" destId="{8DFD0132-3E8F-4AC9-A5DE-3E6F9F781E0B}" srcOrd="1" destOrd="0" presId="urn:microsoft.com/office/officeart/2005/8/layout/lProcess2"/>
    <dgm:cxn modelId="{13090FC9-3412-4D99-A6C9-0A2F7131D1B7}" type="presParOf" srcId="{DE907132-9F36-406C-8287-22D0E1ECF4BE}" destId="{F5EE8F30-FB33-4EC3-98FA-B72B7226537C}" srcOrd="2" destOrd="0" presId="urn:microsoft.com/office/officeart/2005/8/layout/lProcess2"/>
    <dgm:cxn modelId="{7E82F3B3-6B50-4F68-AED9-54BB5A7567F2}" type="presParOf" srcId="{F5EE8F30-FB33-4EC3-98FA-B72B7226537C}" destId="{BB6B95DF-46CA-47A3-9D16-2C44B28F9AEB}" srcOrd="0" destOrd="0" presId="urn:microsoft.com/office/officeart/2005/8/layout/lProcess2"/>
    <dgm:cxn modelId="{F15C1BBE-424A-4807-94AE-42B2C60B3288}" type="presParOf" srcId="{BB6B95DF-46CA-47A3-9D16-2C44B28F9AEB}" destId="{DD61C7FE-C9C0-4A2D-91BB-5A26B774CEDE}" srcOrd="0" destOrd="0" presId="urn:microsoft.com/office/officeart/2005/8/layout/lProcess2"/>
  </dgm:cxnLst>
  <dgm:bg>
    <a:solidFill>
      <a:schemeClr val="accent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EB5A4CE-C41A-4984-B4BC-DBB917385B32}" type="doc">
      <dgm:prSet loTypeId="urn:microsoft.com/office/officeart/2005/8/layout/hList3" loCatId="list" qsTypeId="urn:microsoft.com/office/officeart/2005/8/quickstyle/3d2" qsCatId="3D" csTypeId="urn:microsoft.com/office/officeart/2005/8/colors/accent0_2" csCatId="mainScheme" phldr="1"/>
      <dgm:spPr/>
      <dgm:t>
        <a:bodyPr/>
        <a:lstStyle/>
        <a:p>
          <a:pPr rtl="1"/>
          <a:endParaRPr lang="fa-IR"/>
        </a:p>
      </dgm:t>
    </dgm:pt>
    <dgm:pt modelId="{A9731301-8B0A-4698-8C46-FD04FF4ECB67}">
      <dgm:prSet/>
      <dgm:spPr/>
      <dgm:t>
        <a:bodyPr/>
        <a:lstStyle/>
        <a:p>
          <a:pPr rtl="1"/>
          <a:r>
            <a:rPr lang="fa-IR" dirty="0" smtClean="0">
              <a:latin typeface="Arial Unicode MS" pitchFamily="34" charset="-128"/>
              <a:ea typeface="Arial Unicode MS" pitchFamily="34" charset="-128"/>
              <a:cs typeface="Arial Unicode MS" pitchFamily="34" charset="-128"/>
            </a:rPr>
            <a:t>اوراق استصناع (سفارش ساخت)</a:t>
          </a:r>
          <a:endParaRPr lang="fa-IR" dirty="0">
            <a:latin typeface="Arial Unicode MS" pitchFamily="34" charset="-128"/>
            <a:ea typeface="Arial Unicode MS" pitchFamily="34" charset="-128"/>
            <a:cs typeface="Arial Unicode MS" pitchFamily="34" charset="-128"/>
          </a:endParaRPr>
        </a:p>
      </dgm:t>
    </dgm:pt>
    <dgm:pt modelId="{D922B2ED-9B08-46E4-81A4-F6CEA743B4E3}" type="parTrans" cxnId="{8FB07D72-765C-4D95-B00D-FD7459AF65E0}">
      <dgm:prSet/>
      <dgm:spPr/>
      <dgm:t>
        <a:bodyPr/>
        <a:lstStyle/>
        <a:p>
          <a:pPr rtl="1"/>
          <a:endParaRPr lang="fa-IR">
            <a:latin typeface="Arial Unicode MS" pitchFamily="34" charset="-128"/>
            <a:ea typeface="Arial Unicode MS" pitchFamily="34" charset="-128"/>
            <a:cs typeface="Arial Unicode MS" pitchFamily="34" charset="-128"/>
          </a:endParaRPr>
        </a:p>
      </dgm:t>
    </dgm:pt>
    <dgm:pt modelId="{CEA1F636-5A9F-482B-8639-C7217BE91534}" type="sibTrans" cxnId="{8FB07D72-765C-4D95-B00D-FD7459AF65E0}">
      <dgm:prSet/>
      <dgm:spPr/>
      <dgm:t>
        <a:bodyPr/>
        <a:lstStyle/>
        <a:p>
          <a:pPr rtl="1"/>
          <a:endParaRPr lang="fa-IR">
            <a:latin typeface="Arial Unicode MS" pitchFamily="34" charset="-128"/>
            <a:ea typeface="Arial Unicode MS" pitchFamily="34" charset="-128"/>
            <a:cs typeface="Arial Unicode MS" pitchFamily="34" charset="-128"/>
          </a:endParaRPr>
        </a:p>
      </dgm:t>
    </dgm:pt>
    <dgm:pt modelId="{F50E15B7-C9F5-4070-8533-747789E590FA}">
      <dgm:prSet/>
      <dgm:spPr/>
      <dgm:t>
        <a:bodyPr/>
        <a:lstStyle/>
        <a:p>
          <a:pPr rtl="1"/>
          <a:r>
            <a:rPr lang="fa-IR" dirty="0" smtClean="0">
              <a:latin typeface="Arial Unicode MS" pitchFamily="34" charset="-128"/>
              <a:ea typeface="Arial Unicode MS" pitchFamily="34" charset="-128"/>
              <a:cs typeface="Arial Unicode MS" pitchFamily="34" charset="-128"/>
            </a:rPr>
            <a:t>براساس قرارداد استصناع یکی از طرفین قرارداد، در مقابل دریافت مبلغی معین، ساخت و تحویل چیز مشخصی را در زمان معین برای طرف دیگر به‌عهده می‌گیرد.</a:t>
          </a:r>
          <a:endParaRPr lang="fa-IR" dirty="0">
            <a:latin typeface="Arial Unicode MS" pitchFamily="34" charset="-128"/>
            <a:ea typeface="Arial Unicode MS" pitchFamily="34" charset="-128"/>
            <a:cs typeface="Arial Unicode MS" pitchFamily="34" charset="-128"/>
          </a:endParaRPr>
        </a:p>
      </dgm:t>
    </dgm:pt>
    <dgm:pt modelId="{F2B3BCB0-AACF-490B-86BE-B1B0B4170E64}" type="parTrans" cxnId="{60810FAD-5E9D-4383-80DB-2D58F04FBD91}">
      <dgm:prSet/>
      <dgm:spPr/>
      <dgm:t>
        <a:bodyPr/>
        <a:lstStyle/>
        <a:p>
          <a:pPr rtl="1"/>
          <a:endParaRPr lang="fa-IR">
            <a:latin typeface="Arial Unicode MS" pitchFamily="34" charset="-128"/>
            <a:ea typeface="Arial Unicode MS" pitchFamily="34" charset="-128"/>
            <a:cs typeface="Arial Unicode MS" pitchFamily="34" charset="-128"/>
          </a:endParaRPr>
        </a:p>
      </dgm:t>
    </dgm:pt>
    <dgm:pt modelId="{24DC72E4-3F26-43C4-AD89-ACAAA353C2FA}" type="sibTrans" cxnId="{60810FAD-5E9D-4383-80DB-2D58F04FBD91}">
      <dgm:prSet/>
      <dgm:spPr/>
      <dgm:t>
        <a:bodyPr/>
        <a:lstStyle/>
        <a:p>
          <a:pPr rtl="1"/>
          <a:endParaRPr lang="fa-IR">
            <a:latin typeface="Arial Unicode MS" pitchFamily="34" charset="-128"/>
            <a:ea typeface="Arial Unicode MS" pitchFamily="34" charset="-128"/>
            <a:cs typeface="Arial Unicode MS" pitchFamily="34" charset="-128"/>
          </a:endParaRPr>
        </a:p>
      </dgm:t>
    </dgm:pt>
    <dgm:pt modelId="{BC7DA146-887C-430D-86D2-06F0E88257F7}" type="pres">
      <dgm:prSet presAssocID="{2EB5A4CE-C41A-4984-B4BC-DBB917385B32}" presName="composite" presStyleCnt="0">
        <dgm:presLayoutVars>
          <dgm:chMax val="1"/>
          <dgm:dir/>
          <dgm:resizeHandles val="exact"/>
        </dgm:presLayoutVars>
      </dgm:prSet>
      <dgm:spPr/>
      <dgm:t>
        <a:bodyPr/>
        <a:lstStyle/>
        <a:p>
          <a:pPr rtl="1"/>
          <a:endParaRPr lang="fa-IR"/>
        </a:p>
      </dgm:t>
    </dgm:pt>
    <dgm:pt modelId="{98FEBA89-85B1-4814-BCF1-DFF65A16C521}" type="pres">
      <dgm:prSet presAssocID="{A9731301-8B0A-4698-8C46-FD04FF4ECB67}" presName="roof" presStyleLbl="dkBgShp" presStyleIdx="0" presStyleCnt="2"/>
      <dgm:spPr/>
      <dgm:t>
        <a:bodyPr/>
        <a:lstStyle/>
        <a:p>
          <a:pPr rtl="1"/>
          <a:endParaRPr lang="fa-IR"/>
        </a:p>
      </dgm:t>
    </dgm:pt>
    <dgm:pt modelId="{11D299C1-E719-467E-AB13-D395223DE678}" type="pres">
      <dgm:prSet presAssocID="{A9731301-8B0A-4698-8C46-FD04FF4ECB67}" presName="pillars" presStyleCnt="0"/>
      <dgm:spPr/>
    </dgm:pt>
    <dgm:pt modelId="{B2806801-8F0C-42FD-9B13-475FFE61A4B6}" type="pres">
      <dgm:prSet presAssocID="{A9731301-8B0A-4698-8C46-FD04FF4ECB67}" presName="pillar1" presStyleLbl="node1" presStyleIdx="0" presStyleCnt="1">
        <dgm:presLayoutVars>
          <dgm:bulletEnabled val="1"/>
        </dgm:presLayoutVars>
      </dgm:prSet>
      <dgm:spPr/>
      <dgm:t>
        <a:bodyPr/>
        <a:lstStyle/>
        <a:p>
          <a:pPr rtl="1"/>
          <a:endParaRPr lang="fa-IR"/>
        </a:p>
      </dgm:t>
    </dgm:pt>
    <dgm:pt modelId="{A3ACAF5F-F25A-4AE8-B9D7-6147777CCD8B}" type="pres">
      <dgm:prSet presAssocID="{A9731301-8B0A-4698-8C46-FD04FF4ECB67}" presName="base" presStyleLbl="dkBgShp" presStyleIdx="1" presStyleCnt="2"/>
      <dgm:spPr/>
    </dgm:pt>
  </dgm:ptLst>
  <dgm:cxnLst>
    <dgm:cxn modelId="{F34B4646-98A5-4FFD-A406-C192AD97F183}" type="presOf" srcId="{2EB5A4CE-C41A-4984-B4BC-DBB917385B32}" destId="{BC7DA146-887C-430D-86D2-06F0E88257F7}" srcOrd="0" destOrd="0" presId="urn:microsoft.com/office/officeart/2005/8/layout/hList3"/>
    <dgm:cxn modelId="{B8D54766-E499-4F44-A5A5-D55EE29CEF60}" type="presOf" srcId="{A9731301-8B0A-4698-8C46-FD04FF4ECB67}" destId="{98FEBA89-85B1-4814-BCF1-DFF65A16C521}" srcOrd="0" destOrd="0" presId="urn:microsoft.com/office/officeart/2005/8/layout/hList3"/>
    <dgm:cxn modelId="{8FB07D72-765C-4D95-B00D-FD7459AF65E0}" srcId="{2EB5A4CE-C41A-4984-B4BC-DBB917385B32}" destId="{A9731301-8B0A-4698-8C46-FD04FF4ECB67}" srcOrd="0" destOrd="0" parTransId="{D922B2ED-9B08-46E4-81A4-F6CEA743B4E3}" sibTransId="{CEA1F636-5A9F-482B-8639-C7217BE91534}"/>
    <dgm:cxn modelId="{C969626F-6287-4141-A650-709C4A71CACD}" type="presOf" srcId="{F50E15B7-C9F5-4070-8533-747789E590FA}" destId="{B2806801-8F0C-42FD-9B13-475FFE61A4B6}" srcOrd="0" destOrd="0" presId="urn:microsoft.com/office/officeart/2005/8/layout/hList3"/>
    <dgm:cxn modelId="{60810FAD-5E9D-4383-80DB-2D58F04FBD91}" srcId="{A9731301-8B0A-4698-8C46-FD04FF4ECB67}" destId="{F50E15B7-C9F5-4070-8533-747789E590FA}" srcOrd="0" destOrd="0" parTransId="{F2B3BCB0-AACF-490B-86BE-B1B0B4170E64}" sibTransId="{24DC72E4-3F26-43C4-AD89-ACAAA353C2FA}"/>
    <dgm:cxn modelId="{777083EB-6110-41B4-9170-DD9C703F82C2}" type="presParOf" srcId="{BC7DA146-887C-430D-86D2-06F0E88257F7}" destId="{98FEBA89-85B1-4814-BCF1-DFF65A16C521}" srcOrd="0" destOrd="0" presId="urn:microsoft.com/office/officeart/2005/8/layout/hList3"/>
    <dgm:cxn modelId="{A75C9015-5C56-4EA2-8533-122568B275FF}" type="presParOf" srcId="{BC7DA146-887C-430D-86D2-06F0E88257F7}" destId="{11D299C1-E719-467E-AB13-D395223DE678}" srcOrd="1" destOrd="0" presId="urn:microsoft.com/office/officeart/2005/8/layout/hList3"/>
    <dgm:cxn modelId="{9DB57410-7BC0-417F-8B63-1E8E16BBC9A5}" type="presParOf" srcId="{11D299C1-E719-467E-AB13-D395223DE678}" destId="{B2806801-8F0C-42FD-9B13-475FFE61A4B6}" srcOrd="0" destOrd="0" presId="urn:microsoft.com/office/officeart/2005/8/layout/hList3"/>
    <dgm:cxn modelId="{F60D61C8-7607-45B9-AAB6-7FEC58B3B299}" type="presParOf" srcId="{BC7DA146-887C-430D-86D2-06F0E88257F7}" destId="{A3ACAF5F-F25A-4AE8-B9D7-6147777CCD8B}"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03EF51C6-74B9-4F3F-9ABE-5E14E3854F52}" type="doc">
      <dgm:prSet loTypeId="urn:microsoft.com/office/officeart/2005/8/layout/list1" loCatId="list" qsTypeId="urn:microsoft.com/office/officeart/2005/8/quickstyle/3d7" qsCatId="3D" csTypeId="urn:microsoft.com/office/officeart/2005/8/colors/accent0_1" csCatId="mainScheme" phldr="1"/>
      <dgm:spPr/>
      <dgm:t>
        <a:bodyPr/>
        <a:lstStyle/>
        <a:p>
          <a:pPr rtl="1"/>
          <a:endParaRPr lang="fa-IR"/>
        </a:p>
      </dgm:t>
    </dgm:pt>
    <dgm:pt modelId="{36CF76C6-DEBA-4CAA-A480-0341A0AA0B00}">
      <dgm:prSet/>
      <dgm:spPr/>
      <dgm:t>
        <a:bodyPr/>
        <a:lstStyle/>
        <a:p>
          <a:pPr algn="ctr" rtl="1"/>
          <a:r>
            <a:rPr lang="fa-IR" dirty="0" smtClean="0"/>
            <a:t>گواهی سپرده ارزی</a:t>
          </a:r>
          <a:endParaRPr lang="fa-IR" dirty="0"/>
        </a:p>
      </dgm:t>
    </dgm:pt>
    <dgm:pt modelId="{830816FA-27E5-4FC2-BA85-288DBAA5F5A1}" type="parTrans" cxnId="{2D530553-87A3-4E32-A57D-172847C2EC72}">
      <dgm:prSet/>
      <dgm:spPr/>
      <dgm:t>
        <a:bodyPr/>
        <a:lstStyle/>
        <a:p>
          <a:pPr algn="ctr" rtl="1"/>
          <a:endParaRPr lang="fa-IR"/>
        </a:p>
      </dgm:t>
    </dgm:pt>
    <dgm:pt modelId="{BA08AB2D-BC58-4B0A-8387-6632847D2B56}" type="sibTrans" cxnId="{2D530553-87A3-4E32-A57D-172847C2EC72}">
      <dgm:prSet/>
      <dgm:spPr/>
      <dgm:t>
        <a:bodyPr/>
        <a:lstStyle/>
        <a:p>
          <a:pPr algn="ctr" rtl="1"/>
          <a:endParaRPr lang="fa-IR"/>
        </a:p>
      </dgm:t>
    </dgm:pt>
    <dgm:pt modelId="{7B43AFB1-0061-4EBE-B35E-9857EE100696}">
      <dgm:prSet/>
      <dgm:spPr/>
      <dgm:t>
        <a:bodyPr/>
        <a:lstStyle/>
        <a:p>
          <a:pPr algn="ctr" rtl="1"/>
          <a:r>
            <a:rPr lang="fa-IR" dirty="0" smtClean="0"/>
            <a:t>صندوق ارزی</a:t>
          </a:r>
          <a:endParaRPr lang="fa-IR" dirty="0"/>
        </a:p>
      </dgm:t>
    </dgm:pt>
    <dgm:pt modelId="{5C30E421-0320-4A95-BA4E-9EE8E8E1313A}" type="parTrans" cxnId="{9BFDB1E3-00C4-4A3A-818E-D74C8A085B20}">
      <dgm:prSet/>
      <dgm:spPr/>
      <dgm:t>
        <a:bodyPr/>
        <a:lstStyle/>
        <a:p>
          <a:pPr algn="ctr" rtl="1"/>
          <a:endParaRPr lang="fa-IR"/>
        </a:p>
      </dgm:t>
    </dgm:pt>
    <dgm:pt modelId="{E95F4943-AAEF-4B37-B92B-64593C8BF1C9}" type="sibTrans" cxnId="{9BFDB1E3-00C4-4A3A-818E-D74C8A085B20}">
      <dgm:prSet/>
      <dgm:spPr/>
      <dgm:t>
        <a:bodyPr/>
        <a:lstStyle/>
        <a:p>
          <a:pPr algn="ctr" rtl="1"/>
          <a:endParaRPr lang="fa-IR"/>
        </a:p>
      </dgm:t>
    </dgm:pt>
    <dgm:pt modelId="{DB170158-C83E-4071-B438-72FA0D00BF42}">
      <dgm:prSet/>
      <dgm:spPr/>
      <dgm:t>
        <a:bodyPr/>
        <a:lstStyle/>
        <a:p>
          <a:pPr algn="ctr" rtl="1"/>
          <a:r>
            <a:rPr lang="fa-IR" dirty="0" smtClean="0"/>
            <a:t>اوراق مشارکت ارزی</a:t>
          </a:r>
          <a:endParaRPr lang="fa-IR" dirty="0"/>
        </a:p>
      </dgm:t>
    </dgm:pt>
    <dgm:pt modelId="{AE68FCFB-1211-46F5-B5E7-EC99194148FF}" type="parTrans" cxnId="{944E8865-700F-4514-B0FC-D9C27668712B}">
      <dgm:prSet/>
      <dgm:spPr/>
      <dgm:t>
        <a:bodyPr/>
        <a:lstStyle/>
        <a:p>
          <a:pPr algn="ctr" rtl="1"/>
          <a:endParaRPr lang="fa-IR"/>
        </a:p>
      </dgm:t>
    </dgm:pt>
    <dgm:pt modelId="{BD6FDEA4-034E-41D3-B331-BA7C994DECDC}" type="sibTrans" cxnId="{944E8865-700F-4514-B0FC-D9C27668712B}">
      <dgm:prSet/>
      <dgm:spPr/>
      <dgm:t>
        <a:bodyPr/>
        <a:lstStyle/>
        <a:p>
          <a:pPr algn="ctr" rtl="1"/>
          <a:endParaRPr lang="fa-IR"/>
        </a:p>
      </dgm:t>
    </dgm:pt>
    <dgm:pt modelId="{22EBB665-007B-4296-957B-E7CCE05BC0ED}" type="pres">
      <dgm:prSet presAssocID="{03EF51C6-74B9-4F3F-9ABE-5E14E3854F52}" presName="linear" presStyleCnt="0">
        <dgm:presLayoutVars>
          <dgm:dir/>
          <dgm:animLvl val="lvl"/>
          <dgm:resizeHandles val="exact"/>
        </dgm:presLayoutVars>
      </dgm:prSet>
      <dgm:spPr/>
      <dgm:t>
        <a:bodyPr/>
        <a:lstStyle/>
        <a:p>
          <a:pPr rtl="1"/>
          <a:endParaRPr lang="fa-IR"/>
        </a:p>
      </dgm:t>
    </dgm:pt>
    <dgm:pt modelId="{8F8B0A76-D74A-4DDC-9637-A0A849205B2B}" type="pres">
      <dgm:prSet presAssocID="{36CF76C6-DEBA-4CAA-A480-0341A0AA0B00}" presName="parentLin" presStyleCnt="0"/>
      <dgm:spPr/>
    </dgm:pt>
    <dgm:pt modelId="{6B8DBD06-EF3F-4778-B42F-DE865F451E46}" type="pres">
      <dgm:prSet presAssocID="{36CF76C6-DEBA-4CAA-A480-0341A0AA0B00}" presName="parentLeftMargin" presStyleLbl="node1" presStyleIdx="0" presStyleCnt="3"/>
      <dgm:spPr/>
      <dgm:t>
        <a:bodyPr/>
        <a:lstStyle/>
        <a:p>
          <a:pPr rtl="1"/>
          <a:endParaRPr lang="fa-IR"/>
        </a:p>
      </dgm:t>
    </dgm:pt>
    <dgm:pt modelId="{41A1326E-7BD6-47CC-8AD1-4EFEF8D810CD}" type="pres">
      <dgm:prSet presAssocID="{36CF76C6-DEBA-4CAA-A480-0341A0AA0B00}" presName="parentText" presStyleLbl="node1" presStyleIdx="0" presStyleCnt="3">
        <dgm:presLayoutVars>
          <dgm:chMax val="0"/>
          <dgm:bulletEnabled val="1"/>
        </dgm:presLayoutVars>
      </dgm:prSet>
      <dgm:spPr>
        <a:prstGeom prst="flowChartManualInput">
          <a:avLst/>
        </a:prstGeom>
      </dgm:spPr>
      <dgm:t>
        <a:bodyPr/>
        <a:lstStyle/>
        <a:p>
          <a:pPr rtl="1"/>
          <a:endParaRPr lang="fa-IR"/>
        </a:p>
      </dgm:t>
    </dgm:pt>
    <dgm:pt modelId="{B928EA8C-AFB5-494A-BEDC-D7CB47403EF2}" type="pres">
      <dgm:prSet presAssocID="{36CF76C6-DEBA-4CAA-A480-0341A0AA0B00}" presName="negativeSpace" presStyleCnt="0"/>
      <dgm:spPr/>
    </dgm:pt>
    <dgm:pt modelId="{FD2A8803-CCEF-405E-8A4E-1B507DBB95F3}" type="pres">
      <dgm:prSet presAssocID="{36CF76C6-DEBA-4CAA-A480-0341A0AA0B00}" presName="childText" presStyleLbl="conFgAcc1" presStyleIdx="0" presStyleCnt="3">
        <dgm:presLayoutVars>
          <dgm:bulletEnabled val="1"/>
        </dgm:presLayoutVars>
      </dgm:prSet>
      <dgm:spPr/>
    </dgm:pt>
    <dgm:pt modelId="{06A183A1-A6F8-41A7-ADA4-FB044048DF38}" type="pres">
      <dgm:prSet presAssocID="{BA08AB2D-BC58-4B0A-8387-6632847D2B56}" presName="spaceBetweenRectangles" presStyleCnt="0"/>
      <dgm:spPr/>
    </dgm:pt>
    <dgm:pt modelId="{E2E50F2F-6DAE-41BF-BA38-E26B1A55BB4D}" type="pres">
      <dgm:prSet presAssocID="{7B43AFB1-0061-4EBE-B35E-9857EE100696}" presName="parentLin" presStyleCnt="0"/>
      <dgm:spPr/>
    </dgm:pt>
    <dgm:pt modelId="{EB81248F-9990-480B-9427-C36CBB44DA17}" type="pres">
      <dgm:prSet presAssocID="{7B43AFB1-0061-4EBE-B35E-9857EE100696}" presName="parentLeftMargin" presStyleLbl="node1" presStyleIdx="0" presStyleCnt="3"/>
      <dgm:spPr/>
      <dgm:t>
        <a:bodyPr/>
        <a:lstStyle/>
        <a:p>
          <a:pPr rtl="1"/>
          <a:endParaRPr lang="fa-IR"/>
        </a:p>
      </dgm:t>
    </dgm:pt>
    <dgm:pt modelId="{13DA642D-0BF0-486F-826B-640D817EED78}" type="pres">
      <dgm:prSet presAssocID="{7B43AFB1-0061-4EBE-B35E-9857EE100696}" presName="parentText" presStyleLbl="node1" presStyleIdx="1" presStyleCnt="3">
        <dgm:presLayoutVars>
          <dgm:chMax val="0"/>
          <dgm:bulletEnabled val="1"/>
        </dgm:presLayoutVars>
      </dgm:prSet>
      <dgm:spPr>
        <a:prstGeom prst="flowChartManualInput">
          <a:avLst/>
        </a:prstGeom>
      </dgm:spPr>
      <dgm:t>
        <a:bodyPr/>
        <a:lstStyle/>
        <a:p>
          <a:pPr rtl="1"/>
          <a:endParaRPr lang="fa-IR"/>
        </a:p>
      </dgm:t>
    </dgm:pt>
    <dgm:pt modelId="{BB849B59-36DC-4AAD-BA77-7ED151C7C269}" type="pres">
      <dgm:prSet presAssocID="{7B43AFB1-0061-4EBE-B35E-9857EE100696}" presName="negativeSpace" presStyleCnt="0"/>
      <dgm:spPr/>
    </dgm:pt>
    <dgm:pt modelId="{27360FE4-D3CF-4F1F-B730-95CA27D328E7}" type="pres">
      <dgm:prSet presAssocID="{7B43AFB1-0061-4EBE-B35E-9857EE100696}" presName="childText" presStyleLbl="conFgAcc1" presStyleIdx="1" presStyleCnt="3">
        <dgm:presLayoutVars>
          <dgm:bulletEnabled val="1"/>
        </dgm:presLayoutVars>
      </dgm:prSet>
      <dgm:spPr/>
    </dgm:pt>
    <dgm:pt modelId="{41058847-A2D1-4666-B3EB-5D77CE830784}" type="pres">
      <dgm:prSet presAssocID="{E95F4943-AAEF-4B37-B92B-64593C8BF1C9}" presName="spaceBetweenRectangles" presStyleCnt="0"/>
      <dgm:spPr/>
    </dgm:pt>
    <dgm:pt modelId="{CE97AD7A-915F-455C-B4C3-3BFDF0C3A946}" type="pres">
      <dgm:prSet presAssocID="{DB170158-C83E-4071-B438-72FA0D00BF42}" presName="parentLin" presStyleCnt="0"/>
      <dgm:spPr/>
    </dgm:pt>
    <dgm:pt modelId="{CB5AE872-BE58-48D2-8B8B-CD6A35FF5B10}" type="pres">
      <dgm:prSet presAssocID="{DB170158-C83E-4071-B438-72FA0D00BF42}" presName="parentLeftMargin" presStyleLbl="node1" presStyleIdx="1" presStyleCnt="3"/>
      <dgm:spPr/>
      <dgm:t>
        <a:bodyPr/>
        <a:lstStyle/>
        <a:p>
          <a:pPr rtl="1"/>
          <a:endParaRPr lang="fa-IR"/>
        </a:p>
      </dgm:t>
    </dgm:pt>
    <dgm:pt modelId="{2519D192-3665-4882-9E4D-40965F3F556A}" type="pres">
      <dgm:prSet presAssocID="{DB170158-C83E-4071-B438-72FA0D00BF42}" presName="parentText" presStyleLbl="node1" presStyleIdx="2" presStyleCnt="3">
        <dgm:presLayoutVars>
          <dgm:chMax val="0"/>
          <dgm:bulletEnabled val="1"/>
        </dgm:presLayoutVars>
      </dgm:prSet>
      <dgm:spPr>
        <a:prstGeom prst="flowChartManualInput">
          <a:avLst/>
        </a:prstGeom>
      </dgm:spPr>
      <dgm:t>
        <a:bodyPr/>
        <a:lstStyle/>
        <a:p>
          <a:pPr rtl="1"/>
          <a:endParaRPr lang="fa-IR"/>
        </a:p>
      </dgm:t>
    </dgm:pt>
    <dgm:pt modelId="{A554C5F5-0679-4DC6-B8C9-367AF8954FE7}" type="pres">
      <dgm:prSet presAssocID="{DB170158-C83E-4071-B438-72FA0D00BF42}" presName="negativeSpace" presStyleCnt="0"/>
      <dgm:spPr/>
    </dgm:pt>
    <dgm:pt modelId="{227D923D-E770-4B86-B8C1-B03EBF9A5530}" type="pres">
      <dgm:prSet presAssocID="{DB170158-C83E-4071-B438-72FA0D00BF42}" presName="childText" presStyleLbl="conFgAcc1" presStyleIdx="2" presStyleCnt="3">
        <dgm:presLayoutVars>
          <dgm:bulletEnabled val="1"/>
        </dgm:presLayoutVars>
      </dgm:prSet>
      <dgm:spPr/>
    </dgm:pt>
  </dgm:ptLst>
  <dgm:cxnLst>
    <dgm:cxn modelId="{2D530553-87A3-4E32-A57D-172847C2EC72}" srcId="{03EF51C6-74B9-4F3F-9ABE-5E14E3854F52}" destId="{36CF76C6-DEBA-4CAA-A480-0341A0AA0B00}" srcOrd="0" destOrd="0" parTransId="{830816FA-27E5-4FC2-BA85-288DBAA5F5A1}" sibTransId="{BA08AB2D-BC58-4B0A-8387-6632847D2B56}"/>
    <dgm:cxn modelId="{B24739E5-2BB2-478D-9E95-08FA4350E801}" type="presOf" srcId="{36CF76C6-DEBA-4CAA-A480-0341A0AA0B00}" destId="{6B8DBD06-EF3F-4778-B42F-DE865F451E46}" srcOrd="0" destOrd="0" presId="urn:microsoft.com/office/officeart/2005/8/layout/list1"/>
    <dgm:cxn modelId="{D20F58AA-5590-43EC-9AA6-ED653304F7C6}" type="presOf" srcId="{7B43AFB1-0061-4EBE-B35E-9857EE100696}" destId="{13DA642D-0BF0-486F-826B-640D817EED78}" srcOrd="1" destOrd="0" presId="urn:microsoft.com/office/officeart/2005/8/layout/list1"/>
    <dgm:cxn modelId="{78C0E0DC-277F-4B3A-884C-88EAFFDB2A81}" type="presOf" srcId="{DB170158-C83E-4071-B438-72FA0D00BF42}" destId="{2519D192-3665-4882-9E4D-40965F3F556A}" srcOrd="1" destOrd="0" presId="urn:microsoft.com/office/officeart/2005/8/layout/list1"/>
    <dgm:cxn modelId="{17637C35-E524-4A9A-981B-7303B74382BE}" type="presOf" srcId="{7B43AFB1-0061-4EBE-B35E-9857EE100696}" destId="{EB81248F-9990-480B-9427-C36CBB44DA17}" srcOrd="0" destOrd="0" presId="urn:microsoft.com/office/officeart/2005/8/layout/list1"/>
    <dgm:cxn modelId="{9BFDB1E3-00C4-4A3A-818E-D74C8A085B20}" srcId="{03EF51C6-74B9-4F3F-9ABE-5E14E3854F52}" destId="{7B43AFB1-0061-4EBE-B35E-9857EE100696}" srcOrd="1" destOrd="0" parTransId="{5C30E421-0320-4A95-BA4E-9EE8E8E1313A}" sibTransId="{E95F4943-AAEF-4B37-B92B-64593C8BF1C9}"/>
    <dgm:cxn modelId="{944E8865-700F-4514-B0FC-D9C27668712B}" srcId="{03EF51C6-74B9-4F3F-9ABE-5E14E3854F52}" destId="{DB170158-C83E-4071-B438-72FA0D00BF42}" srcOrd="2" destOrd="0" parTransId="{AE68FCFB-1211-46F5-B5E7-EC99194148FF}" sibTransId="{BD6FDEA4-034E-41D3-B331-BA7C994DECDC}"/>
    <dgm:cxn modelId="{E2C9FCFC-BF91-40A6-8DF6-8F34A607248F}" type="presOf" srcId="{DB170158-C83E-4071-B438-72FA0D00BF42}" destId="{CB5AE872-BE58-48D2-8B8B-CD6A35FF5B10}" srcOrd="0" destOrd="0" presId="urn:microsoft.com/office/officeart/2005/8/layout/list1"/>
    <dgm:cxn modelId="{FA0978DE-A233-4AF5-ADA9-7BB0C7930CB1}" type="presOf" srcId="{36CF76C6-DEBA-4CAA-A480-0341A0AA0B00}" destId="{41A1326E-7BD6-47CC-8AD1-4EFEF8D810CD}" srcOrd="1" destOrd="0" presId="urn:microsoft.com/office/officeart/2005/8/layout/list1"/>
    <dgm:cxn modelId="{C72431FF-DB1A-4E35-96AB-8E5331B35FA9}" type="presOf" srcId="{03EF51C6-74B9-4F3F-9ABE-5E14E3854F52}" destId="{22EBB665-007B-4296-957B-E7CCE05BC0ED}" srcOrd="0" destOrd="0" presId="urn:microsoft.com/office/officeart/2005/8/layout/list1"/>
    <dgm:cxn modelId="{2683ED4A-3DF0-492B-84CE-421A0DE08518}" type="presParOf" srcId="{22EBB665-007B-4296-957B-E7CCE05BC0ED}" destId="{8F8B0A76-D74A-4DDC-9637-A0A849205B2B}" srcOrd="0" destOrd="0" presId="urn:microsoft.com/office/officeart/2005/8/layout/list1"/>
    <dgm:cxn modelId="{33B6804E-8F10-43E3-8962-D40350A1BF02}" type="presParOf" srcId="{8F8B0A76-D74A-4DDC-9637-A0A849205B2B}" destId="{6B8DBD06-EF3F-4778-B42F-DE865F451E46}" srcOrd="0" destOrd="0" presId="urn:microsoft.com/office/officeart/2005/8/layout/list1"/>
    <dgm:cxn modelId="{2FAA3EA6-F898-4566-BDE6-3C68778DA588}" type="presParOf" srcId="{8F8B0A76-D74A-4DDC-9637-A0A849205B2B}" destId="{41A1326E-7BD6-47CC-8AD1-4EFEF8D810CD}" srcOrd="1" destOrd="0" presId="urn:microsoft.com/office/officeart/2005/8/layout/list1"/>
    <dgm:cxn modelId="{1DF6C694-6D69-4FDB-A8AF-80983609AA90}" type="presParOf" srcId="{22EBB665-007B-4296-957B-E7CCE05BC0ED}" destId="{B928EA8C-AFB5-494A-BEDC-D7CB47403EF2}" srcOrd="1" destOrd="0" presId="urn:microsoft.com/office/officeart/2005/8/layout/list1"/>
    <dgm:cxn modelId="{C7EB5CD9-DC88-4B6E-B760-87E52F73479C}" type="presParOf" srcId="{22EBB665-007B-4296-957B-E7CCE05BC0ED}" destId="{FD2A8803-CCEF-405E-8A4E-1B507DBB95F3}" srcOrd="2" destOrd="0" presId="urn:microsoft.com/office/officeart/2005/8/layout/list1"/>
    <dgm:cxn modelId="{15A1EC45-6E9C-4A4D-AA86-DB362E012462}" type="presParOf" srcId="{22EBB665-007B-4296-957B-E7CCE05BC0ED}" destId="{06A183A1-A6F8-41A7-ADA4-FB044048DF38}" srcOrd="3" destOrd="0" presId="urn:microsoft.com/office/officeart/2005/8/layout/list1"/>
    <dgm:cxn modelId="{4819CF74-3C12-4539-86EB-35774DACEDD5}" type="presParOf" srcId="{22EBB665-007B-4296-957B-E7CCE05BC0ED}" destId="{E2E50F2F-6DAE-41BF-BA38-E26B1A55BB4D}" srcOrd="4" destOrd="0" presId="urn:microsoft.com/office/officeart/2005/8/layout/list1"/>
    <dgm:cxn modelId="{EE0B7D04-D523-4A32-BFDF-47EDEA25AB8B}" type="presParOf" srcId="{E2E50F2F-6DAE-41BF-BA38-E26B1A55BB4D}" destId="{EB81248F-9990-480B-9427-C36CBB44DA17}" srcOrd="0" destOrd="0" presId="urn:microsoft.com/office/officeart/2005/8/layout/list1"/>
    <dgm:cxn modelId="{3FDDCC35-61BA-4D19-A143-428B53DC5507}" type="presParOf" srcId="{E2E50F2F-6DAE-41BF-BA38-E26B1A55BB4D}" destId="{13DA642D-0BF0-486F-826B-640D817EED78}" srcOrd="1" destOrd="0" presId="urn:microsoft.com/office/officeart/2005/8/layout/list1"/>
    <dgm:cxn modelId="{14C4234F-4B83-414F-8D7F-A893418928C0}" type="presParOf" srcId="{22EBB665-007B-4296-957B-E7CCE05BC0ED}" destId="{BB849B59-36DC-4AAD-BA77-7ED151C7C269}" srcOrd="5" destOrd="0" presId="urn:microsoft.com/office/officeart/2005/8/layout/list1"/>
    <dgm:cxn modelId="{E2A7D0C6-A853-43FA-BFD7-AB00E838143B}" type="presParOf" srcId="{22EBB665-007B-4296-957B-E7CCE05BC0ED}" destId="{27360FE4-D3CF-4F1F-B730-95CA27D328E7}" srcOrd="6" destOrd="0" presId="urn:microsoft.com/office/officeart/2005/8/layout/list1"/>
    <dgm:cxn modelId="{7FB002FB-1201-4C1A-BFA4-76B5B363EF5E}" type="presParOf" srcId="{22EBB665-007B-4296-957B-E7CCE05BC0ED}" destId="{41058847-A2D1-4666-B3EB-5D77CE830784}" srcOrd="7" destOrd="0" presId="urn:microsoft.com/office/officeart/2005/8/layout/list1"/>
    <dgm:cxn modelId="{29705E06-99C5-4903-9F41-8C5250861385}" type="presParOf" srcId="{22EBB665-007B-4296-957B-E7CCE05BC0ED}" destId="{CE97AD7A-915F-455C-B4C3-3BFDF0C3A946}" srcOrd="8" destOrd="0" presId="urn:microsoft.com/office/officeart/2005/8/layout/list1"/>
    <dgm:cxn modelId="{D4F88892-700D-4A23-9549-5777D775230F}" type="presParOf" srcId="{CE97AD7A-915F-455C-B4C3-3BFDF0C3A946}" destId="{CB5AE872-BE58-48D2-8B8B-CD6A35FF5B10}" srcOrd="0" destOrd="0" presId="urn:microsoft.com/office/officeart/2005/8/layout/list1"/>
    <dgm:cxn modelId="{D6B0D148-DD4D-4E39-8567-914F076F4E6E}" type="presParOf" srcId="{CE97AD7A-915F-455C-B4C3-3BFDF0C3A946}" destId="{2519D192-3665-4882-9E4D-40965F3F556A}" srcOrd="1" destOrd="0" presId="urn:microsoft.com/office/officeart/2005/8/layout/list1"/>
    <dgm:cxn modelId="{53BC62F6-656A-4A39-A952-24C0CC3C2B1F}" type="presParOf" srcId="{22EBB665-007B-4296-957B-E7CCE05BC0ED}" destId="{A554C5F5-0679-4DC6-B8C9-367AF8954FE7}" srcOrd="9" destOrd="0" presId="urn:microsoft.com/office/officeart/2005/8/layout/list1"/>
    <dgm:cxn modelId="{A3FF7EF0-714A-4937-8EA4-BFE7D5910C1F}" type="presParOf" srcId="{22EBB665-007B-4296-957B-E7CCE05BC0ED}" destId="{227D923D-E770-4B86-B8C1-B03EBF9A5530}"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D498413-DA42-4C31-8435-B399757D1A99}" type="doc">
      <dgm:prSet loTypeId="urn:microsoft.com/office/officeart/2005/8/layout/pyramid2" loCatId="list" qsTypeId="urn:microsoft.com/office/officeart/2005/8/quickstyle/3d2" qsCatId="3D" csTypeId="urn:microsoft.com/office/officeart/2005/8/colors/accent3_2" csCatId="accent3"/>
      <dgm:spPr/>
      <dgm:t>
        <a:bodyPr/>
        <a:lstStyle/>
        <a:p>
          <a:endParaRPr lang="en-US"/>
        </a:p>
      </dgm:t>
    </dgm:pt>
    <dgm:pt modelId="{F38DDA66-E155-4B82-B44A-8B4BF6170DD6}">
      <dgm:prSet/>
      <dgm:spPr/>
      <dgm:t>
        <a:bodyPr/>
        <a:lstStyle/>
        <a:p>
          <a:pPr rtl="1"/>
          <a:r>
            <a:rPr lang="fa-IR" dirty="0" smtClean="0">
              <a:cs typeface="B Zar" pitchFamily="2" charset="-78"/>
            </a:rPr>
            <a:t>بهبود ساختار مالی شرکت</a:t>
          </a:r>
          <a:endParaRPr lang="en-US" dirty="0">
            <a:cs typeface="B Zar" pitchFamily="2" charset="-78"/>
          </a:endParaRPr>
        </a:p>
      </dgm:t>
    </dgm:pt>
    <dgm:pt modelId="{AB80C4D2-080B-4DB4-B2B8-DA00641540BE}" type="parTrans" cxnId="{B292A54F-7B77-4ABB-9AE4-49EF11652173}">
      <dgm:prSet/>
      <dgm:spPr/>
      <dgm:t>
        <a:bodyPr/>
        <a:lstStyle/>
        <a:p>
          <a:endParaRPr lang="en-US"/>
        </a:p>
      </dgm:t>
    </dgm:pt>
    <dgm:pt modelId="{D652EF12-0AFF-404E-B961-569A4F513450}" type="sibTrans" cxnId="{B292A54F-7B77-4ABB-9AE4-49EF11652173}">
      <dgm:prSet/>
      <dgm:spPr/>
      <dgm:t>
        <a:bodyPr/>
        <a:lstStyle/>
        <a:p>
          <a:endParaRPr lang="en-US"/>
        </a:p>
      </dgm:t>
    </dgm:pt>
    <dgm:pt modelId="{99544D72-757F-4DFF-9FB9-63E14739AAFC}">
      <dgm:prSet/>
      <dgm:spPr/>
      <dgm:t>
        <a:bodyPr/>
        <a:lstStyle/>
        <a:p>
          <a:pPr rtl="1"/>
          <a:r>
            <a:rPr lang="fa-IR" dirty="0" smtClean="0">
              <a:cs typeface="B Zar" pitchFamily="2" charset="-78"/>
            </a:rPr>
            <a:t>خرید زیر قیمت شرکت‌ها</a:t>
          </a:r>
          <a:endParaRPr lang="en-US" dirty="0">
            <a:cs typeface="B Zar" pitchFamily="2" charset="-78"/>
          </a:endParaRPr>
        </a:p>
      </dgm:t>
    </dgm:pt>
    <dgm:pt modelId="{887EBCDA-9CAC-4316-8AD4-883D216A1940}" type="parTrans" cxnId="{DB480B0A-EFF6-4780-8076-E51B4C756FB8}">
      <dgm:prSet/>
      <dgm:spPr/>
      <dgm:t>
        <a:bodyPr/>
        <a:lstStyle/>
        <a:p>
          <a:endParaRPr lang="en-US"/>
        </a:p>
      </dgm:t>
    </dgm:pt>
    <dgm:pt modelId="{7C7CA2DA-1D74-49A3-A435-846B61742797}" type="sibTrans" cxnId="{DB480B0A-EFF6-4780-8076-E51B4C756FB8}">
      <dgm:prSet/>
      <dgm:spPr/>
      <dgm:t>
        <a:bodyPr/>
        <a:lstStyle/>
        <a:p>
          <a:endParaRPr lang="en-US"/>
        </a:p>
      </dgm:t>
    </dgm:pt>
    <dgm:pt modelId="{643DF94B-F440-460B-A747-E41E5AB1542F}">
      <dgm:prSet/>
      <dgm:spPr/>
      <dgm:t>
        <a:bodyPr/>
        <a:lstStyle/>
        <a:p>
          <a:pPr rtl="1"/>
          <a:r>
            <a:rPr lang="fa-IR" dirty="0" smtClean="0">
              <a:cs typeface="B Zar" pitchFamily="2" charset="-78"/>
            </a:rPr>
            <a:t>فرار از مالیات</a:t>
          </a:r>
          <a:endParaRPr lang="en-US" dirty="0">
            <a:cs typeface="B Zar" pitchFamily="2" charset="-78"/>
          </a:endParaRPr>
        </a:p>
      </dgm:t>
    </dgm:pt>
    <dgm:pt modelId="{ECA2646F-783F-4E1D-9E9D-DD9912C0CEAC}" type="parTrans" cxnId="{E1984CF4-3EA0-40AE-AA3B-A771DE73865D}">
      <dgm:prSet/>
      <dgm:spPr/>
      <dgm:t>
        <a:bodyPr/>
        <a:lstStyle/>
        <a:p>
          <a:endParaRPr lang="en-US"/>
        </a:p>
      </dgm:t>
    </dgm:pt>
    <dgm:pt modelId="{77C7C53F-079F-42C5-BD0D-4D461D4EDE8C}" type="sibTrans" cxnId="{E1984CF4-3EA0-40AE-AA3B-A771DE73865D}">
      <dgm:prSet/>
      <dgm:spPr/>
      <dgm:t>
        <a:bodyPr/>
        <a:lstStyle/>
        <a:p>
          <a:endParaRPr lang="en-US"/>
        </a:p>
      </dgm:t>
    </dgm:pt>
    <dgm:pt modelId="{4CD3AEBE-780E-43E2-9F03-0C29CDB093E7}">
      <dgm:prSet/>
      <dgm:spPr/>
      <dgm:t>
        <a:bodyPr/>
        <a:lstStyle/>
        <a:p>
          <a:pPr rtl="1"/>
          <a:r>
            <a:rPr lang="fa-IR" dirty="0" smtClean="0">
              <a:cs typeface="B Zar" pitchFamily="2" charset="-78"/>
            </a:rPr>
            <a:t>خلق غول‌ها  و امپراتوری‌ها اقتصادی</a:t>
          </a:r>
          <a:endParaRPr lang="en-US" dirty="0">
            <a:cs typeface="B Zar" pitchFamily="2" charset="-78"/>
          </a:endParaRPr>
        </a:p>
      </dgm:t>
    </dgm:pt>
    <dgm:pt modelId="{AF12731A-5292-444D-B5D6-5415B8D0EB38}" type="parTrans" cxnId="{176B0FD3-1EF4-407B-B8F7-DA48FE66D7ED}">
      <dgm:prSet/>
      <dgm:spPr/>
      <dgm:t>
        <a:bodyPr/>
        <a:lstStyle/>
        <a:p>
          <a:endParaRPr lang="en-US"/>
        </a:p>
      </dgm:t>
    </dgm:pt>
    <dgm:pt modelId="{636CCCF5-AC3C-4538-AB08-7838882B75C6}" type="sibTrans" cxnId="{176B0FD3-1EF4-407B-B8F7-DA48FE66D7ED}">
      <dgm:prSet/>
      <dgm:spPr/>
      <dgm:t>
        <a:bodyPr/>
        <a:lstStyle/>
        <a:p>
          <a:endParaRPr lang="en-US"/>
        </a:p>
      </dgm:t>
    </dgm:pt>
    <dgm:pt modelId="{FA2865DB-CEEF-46C8-811B-7B0FE18EEB34}" type="pres">
      <dgm:prSet presAssocID="{0D498413-DA42-4C31-8435-B399757D1A99}" presName="compositeShape" presStyleCnt="0">
        <dgm:presLayoutVars>
          <dgm:dir/>
          <dgm:resizeHandles/>
        </dgm:presLayoutVars>
      </dgm:prSet>
      <dgm:spPr/>
      <dgm:t>
        <a:bodyPr/>
        <a:lstStyle/>
        <a:p>
          <a:endParaRPr lang="en-US"/>
        </a:p>
      </dgm:t>
    </dgm:pt>
    <dgm:pt modelId="{0DCF4F87-B8CA-4174-80D4-809FF3A3C41A}" type="pres">
      <dgm:prSet presAssocID="{0D498413-DA42-4C31-8435-B399757D1A99}" presName="pyramid" presStyleLbl="node1" presStyleIdx="0" presStyleCnt="1"/>
      <dgm:spPr/>
    </dgm:pt>
    <dgm:pt modelId="{7A6EACAE-B637-44D9-AADB-AFC2C84C0AE1}" type="pres">
      <dgm:prSet presAssocID="{0D498413-DA42-4C31-8435-B399757D1A99}" presName="theList" presStyleCnt="0"/>
      <dgm:spPr/>
    </dgm:pt>
    <dgm:pt modelId="{AF31D07C-1E31-4301-ABBC-D1A54C72359D}" type="pres">
      <dgm:prSet presAssocID="{F38DDA66-E155-4B82-B44A-8B4BF6170DD6}" presName="aNode" presStyleLbl="fgAcc1" presStyleIdx="0" presStyleCnt="4">
        <dgm:presLayoutVars>
          <dgm:bulletEnabled val="1"/>
        </dgm:presLayoutVars>
      </dgm:prSet>
      <dgm:spPr/>
      <dgm:t>
        <a:bodyPr/>
        <a:lstStyle/>
        <a:p>
          <a:endParaRPr lang="en-US"/>
        </a:p>
      </dgm:t>
    </dgm:pt>
    <dgm:pt modelId="{F2C9056C-46D3-430C-B7BA-C1FB314A1B0E}" type="pres">
      <dgm:prSet presAssocID="{F38DDA66-E155-4B82-B44A-8B4BF6170DD6}" presName="aSpace" presStyleCnt="0"/>
      <dgm:spPr/>
    </dgm:pt>
    <dgm:pt modelId="{2A562811-B55D-43B3-8471-51B2A0CF7EBB}" type="pres">
      <dgm:prSet presAssocID="{99544D72-757F-4DFF-9FB9-63E14739AAFC}" presName="aNode" presStyleLbl="fgAcc1" presStyleIdx="1" presStyleCnt="4">
        <dgm:presLayoutVars>
          <dgm:bulletEnabled val="1"/>
        </dgm:presLayoutVars>
      </dgm:prSet>
      <dgm:spPr/>
      <dgm:t>
        <a:bodyPr/>
        <a:lstStyle/>
        <a:p>
          <a:endParaRPr lang="en-US"/>
        </a:p>
      </dgm:t>
    </dgm:pt>
    <dgm:pt modelId="{FC35FACF-D9BB-4791-8DBE-2BCB3BD69886}" type="pres">
      <dgm:prSet presAssocID="{99544D72-757F-4DFF-9FB9-63E14739AAFC}" presName="aSpace" presStyleCnt="0"/>
      <dgm:spPr/>
    </dgm:pt>
    <dgm:pt modelId="{7D165CAF-A7D9-4982-92A5-B6425368F5BB}" type="pres">
      <dgm:prSet presAssocID="{643DF94B-F440-460B-A747-E41E5AB1542F}" presName="aNode" presStyleLbl="fgAcc1" presStyleIdx="2" presStyleCnt="4">
        <dgm:presLayoutVars>
          <dgm:bulletEnabled val="1"/>
        </dgm:presLayoutVars>
      </dgm:prSet>
      <dgm:spPr/>
      <dgm:t>
        <a:bodyPr/>
        <a:lstStyle/>
        <a:p>
          <a:endParaRPr lang="en-US"/>
        </a:p>
      </dgm:t>
    </dgm:pt>
    <dgm:pt modelId="{CB198D31-AEAA-4029-9291-660EDABF7091}" type="pres">
      <dgm:prSet presAssocID="{643DF94B-F440-460B-A747-E41E5AB1542F}" presName="aSpace" presStyleCnt="0"/>
      <dgm:spPr/>
    </dgm:pt>
    <dgm:pt modelId="{5F4FBF6C-C49C-4E2F-B2B2-D8E40DB2DFBD}" type="pres">
      <dgm:prSet presAssocID="{4CD3AEBE-780E-43E2-9F03-0C29CDB093E7}" presName="aNode" presStyleLbl="fgAcc1" presStyleIdx="3" presStyleCnt="4">
        <dgm:presLayoutVars>
          <dgm:bulletEnabled val="1"/>
        </dgm:presLayoutVars>
      </dgm:prSet>
      <dgm:spPr/>
      <dgm:t>
        <a:bodyPr/>
        <a:lstStyle/>
        <a:p>
          <a:endParaRPr lang="en-US"/>
        </a:p>
      </dgm:t>
    </dgm:pt>
    <dgm:pt modelId="{39500420-BECE-44D5-8A6E-7EC2C34A3EC9}" type="pres">
      <dgm:prSet presAssocID="{4CD3AEBE-780E-43E2-9F03-0C29CDB093E7}" presName="aSpace" presStyleCnt="0"/>
      <dgm:spPr/>
    </dgm:pt>
  </dgm:ptLst>
  <dgm:cxnLst>
    <dgm:cxn modelId="{D57FAAA5-4DE5-4934-9D9B-454D689015E3}" type="presOf" srcId="{0D498413-DA42-4C31-8435-B399757D1A99}" destId="{FA2865DB-CEEF-46C8-811B-7B0FE18EEB34}" srcOrd="0" destOrd="0" presId="urn:microsoft.com/office/officeart/2005/8/layout/pyramid2"/>
    <dgm:cxn modelId="{978A1DA5-8D48-4FD4-8824-EEB3D5EB8EB0}" type="presOf" srcId="{643DF94B-F440-460B-A747-E41E5AB1542F}" destId="{7D165CAF-A7D9-4982-92A5-B6425368F5BB}" srcOrd="0" destOrd="0" presId="urn:microsoft.com/office/officeart/2005/8/layout/pyramid2"/>
    <dgm:cxn modelId="{BE496BD1-F38B-4A5F-B570-31BB78FD861B}" type="presOf" srcId="{F38DDA66-E155-4B82-B44A-8B4BF6170DD6}" destId="{AF31D07C-1E31-4301-ABBC-D1A54C72359D}" srcOrd="0" destOrd="0" presId="urn:microsoft.com/office/officeart/2005/8/layout/pyramid2"/>
    <dgm:cxn modelId="{E1984CF4-3EA0-40AE-AA3B-A771DE73865D}" srcId="{0D498413-DA42-4C31-8435-B399757D1A99}" destId="{643DF94B-F440-460B-A747-E41E5AB1542F}" srcOrd="2" destOrd="0" parTransId="{ECA2646F-783F-4E1D-9E9D-DD9912C0CEAC}" sibTransId="{77C7C53F-079F-42C5-BD0D-4D461D4EDE8C}"/>
    <dgm:cxn modelId="{ED26DBB3-77EA-4A63-A245-7195FEC9175C}" type="presOf" srcId="{99544D72-757F-4DFF-9FB9-63E14739AAFC}" destId="{2A562811-B55D-43B3-8471-51B2A0CF7EBB}" srcOrd="0" destOrd="0" presId="urn:microsoft.com/office/officeart/2005/8/layout/pyramid2"/>
    <dgm:cxn modelId="{B292A54F-7B77-4ABB-9AE4-49EF11652173}" srcId="{0D498413-DA42-4C31-8435-B399757D1A99}" destId="{F38DDA66-E155-4B82-B44A-8B4BF6170DD6}" srcOrd="0" destOrd="0" parTransId="{AB80C4D2-080B-4DB4-B2B8-DA00641540BE}" sibTransId="{D652EF12-0AFF-404E-B961-569A4F513450}"/>
    <dgm:cxn modelId="{DB480B0A-EFF6-4780-8076-E51B4C756FB8}" srcId="{0D498413-DA42-4C31-8435-B399757D1A99}" destId="{99544D72-757F-4DFF-9FB9-63E14739AAFC}" srcOrd="1" destOrd="0" parTransId="{887EBCDA-9CAC-4316-8AD4-883D216A1940}" sibTransId="{7C7CA2DA-1D74-49A3-A435-846B61742797}"/>
    <dgm:cxn modelId="{4B5FC0FB-5773-426A-8053-B2C03509E2AC}" type="presOf" srcId="{4CD3AEBE-780E-43E2-9F03-0C29CDB093E7}" destId="{5F4FBF6C-C49C-4E2F-B2B2-D8E40DB2DFBD}" srcOrd="0" destOrd="0" presId="urn:microsoft.com/office/officeart/2005/8/layout/pyramid2"/>
    <dgm:cxn modelId="{176B0FD3-1EF4-407B-B8F7-DA48FE66D7ED}" srcId="{0D498413-DA42-4C31-8435-B399757D1A99}" destId="{4CD3AEBE-780E-43E2-9F03-0C29CDB093E7}" srcOrd="3" destOrd="0" parTransId="{AF12731A-5292-444D-B5D6-5415B8D0EB38}" sibTransId="{636CCCF5-AC3C-4538-AB08-7838882B75C6}"/>
    <dgm:cxn modelId="{BB93DCD4-3AB1-4335-96DC-1407FFBFAA1D}" type="presParOf" srcId="{FA2865DB-CEEF-46C8-811B-7B0FE18EEB34}" destId="{0DCF4F87-B8CA-4174-80D4-809FF3A3C41A}" srcOrd="0" destOrd="0" presId="urn:microsoft.com/office/officeart/2005/8/layout/pyramid2"/>
    <dgm:cxn modelId="{BBA3F5D4-F033-4066-9B86-4767AEA79C2D}" type="presParOf" srcId="{FA2865DB-CEEF-46C8-811B-7B0FE18EEB34}" destId="{7A6EACAE-B637-44D9-AADB-AFC2C84C0AE1}" srcOrd="1" destOrd="0" presId="urn:microsoft.com/office/officeart/2005/8/layout/pyramid2"/>
    <dgm:cxn modelId="{87E7B4F4-75E4-4E8A-94CE-EE61377AF3BE}" type="presParOf" srcId="{7A6EACAE-B637-44D9-AADB-AFC2C84C0AE1}" destId="{AF31D07C-1E31-4301-ABBC-D1A54C72359D}" srcOrd="0" destOrd="0" presId="urn:microsoft.com/office/officeart/2005/8/layout/pyramid2"/>
    <dgm:cxn modelId="{77D2AB0F-6B30-4553-9599-F4F91315D5E7}" type="presParOf" srcId="{7A6EACAE-B637-44D9-AADB-AFC2C84C0AE1}" destId="{F2C9056C-46D3-430C-B7BA-C1FB314A1B0E}" srcOrd="1" destOrd="0" presId="urn:microsoft.com/office/officeart/2005/8/layout/pyramid2"/>
    <dgm:cxn modelId="{7E06804E-1367-40E1-8C5B-F9653C6A1073}" type="presParOf" srcId="{7A6EACAE-B637-44D9-AADB-AFC2C84C0AE1}" destId="{2A562811-B55D-43B3-8471-51B2A0CF7EBB}" srcOrd="2" destOrd="0" presId="urn:microsoft.com/office/officeart/2005/8/layout/pyramid2"/>
    <dgm:cxn modelId="{92236E57-A506-43E7-B9B9-63A43802C8DA}" type="presParOf" srcId="{7A6EACAE-B637-44D9-AADB-AFC2C84C0AE1}" destId="{FC35FACF-D9BB-4791-8DBE-2BCB3BD69886}" srcOrd="3" destOrd="0" presId="urn:microsoft.com/office/officeart/2005/8/layout/pyramid2"/>
    <dgm:cxn modelId="{07EA7286-E0AE-4227-BA72-A34A4E41BE75}" type="presParOf" srcId="{7A6EACAE-B637-44D9-AADB-AFC2C84C0AE1}" destId="{7D165CAF-A7D9-4982-92A5-B6425368F5BB}" srcOrd="4" destOrd="0" presId="urn:microsoft.com/office/officeart/2005/8/layout/pyramid2"/>
    <dgm:cxn modelId="{188F97EE-EF96-4704-9EFF-E1BD6CEDDCCB}" type="presParOf" srcId="{7A6EACAE-B637-44D9-AADB-AFC2C84C0AE1}" destId="{CB198D31-AEAA-4029-9291-660EDABF7091}" srcOrd="5" destOrd="0" presId="urn:microsoft.com/office/officeart/2005/8/layout/pyramid2"/>
    <dgm:cxn modelId="{B21D70D3-7E2C-4526-91E8-1D5108B37EA7}" type="presParOf" srcId="{7A6EACAE-B637-44D9-AADB-AFC2C84C0AE1}" destId="{5F4FBF6C-C49C-4E2F-B2B2-D8E40DB2DFBD}" srcOrd="6" destOrd="0" presId="urn:microsoft.com/office/officeart/2005/8/layout/pyramid2"/>
    <dgm:cxn modelId="{6BF704CD-5228-4563-9ED3-C78944E80EFD}" type="presParOf" srcId="{7A6EACAE-B637-44D9-AADB-AFC2C84C0AE1}" destId="{39500420-BECE-44D5-8A6E-7EC2C34A3EC9}"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857DCF5B-DC76-4FFB-BC5D-B86AB63F8FA9}" type="doc">
      <dgm:prSet loTypeId="urn:microsoft.com/office/officeart/2005/8/layout/radial6" loCatId="relationship" qsTypeId="urn:microsoft.com/office/officeart/2005/8/quickstyle/simple5" qsCatId="simple" csTypeId="urn:microsoft.com/office/officeart/2005/8/colors/colorful1#2" csCatId="colorful"/>
      <dgm:spPr/>
      <dgm:t>
        <a:bodyPr/>
        <a:lstStyle/>
        <a:p>
          <a:endParaRPr lang="en-US"/>
        </a:p>
      </dgm:t>
    </dgm:pt>
    <dgm:pt modelId="{E53CB525-0BED-46DA-B164-7C9D800C797D}">
      <dgm:prSet/>
      <dgm:spPr/>
      <dgm:t>
        <a:bodyPr/>
        <a:lstStyle/>
        <a:p>
          <a:pPr rtl="1"/>
          <a:r>
            <a:rPr lang="fa-IR" dirty="0" smtClean="0">
              <a:cs typeface="B Titr" pitchFamily="2" charset="-78"/>
            </a:rPr>
            <a:t>هم‌افزایی</a:t>
          </a:r>
          <a:endParaRPr lang="en-US" dirty="0">
            <a:cs typeface="B Titr" pitchFamily="2" charset="-78"/>
          </a:endParaRPr>
        </a:p>
      </dgm:t>
    </dgm:pt>
    <dgm:pt modelId="{232A2BF1-7EE0-4F10-AB46-79C08F9113E8}" type="parTrans" cxnId="{90DC5FE2-F2E2-4598-862D-948E996A608C}">
      <dgm:prSet/>
      <dgm:spPr/>
      <dgm:t>
        <a:bodyPr/>
        <a:lstStyle/>
        <a:p>
          <a:endParaRPr lang="en-US"/>
        </a:p>
      </dgm:t>
    </dgm:pt>
    <dgm:pt modelId="{9F1AAAD0-2273-43DF-8238-FABAF66F856F}" type="sibTrans" cxnId="{90DC5FE2-F2E2-4598-862D-948E996A608C}">
      <dgm:prSet/>
      <dgm:spPr/>
      <dgm:t>
        <a:bodyPr/>
        <a:lstStyle/>
        <a:p>
          <a:endParaRPr lang="en-US"/>
        </a:p>
      </dgm:t>
    </dgm:pt>
    <dgm:pt modelId="{9B768917-1C64-463E-A4CD-3D8ED8A7770D}">
      <dgm:prSet/>
      <dgm:spPr/>
      <dgm:t>
        <a:bodyPr/>
        <a:lstStyle/>
        <a:p>
          <a:pPr rtl="1"/>
          <a:r>
            <a:rPr lang="en-US" dirty="0" smtClean="0"/>
            <a:t>Synergy</a:t>
          </a:r>
          <a:endParaRPr lang="fa-IR" dirty="0"/>
        </a:p>
      </dgm:t>
    </dgm:pt>
    <dgm:pt modelId="{4D40C78F-CB33-4D20-B5AE-7FA8445B12EA}" type="parTrans" cxnId="{39BF52D0-7F8B-4E39-AB76-72E9930A7EF9}">
      <dgm:prSet/>
      <dgm:spPr/>
      <dgm:t>
        <a:bodyPr/>
        <a:lstStyle/>
        <a:p>
          <a:endParaRPr lang="en-US"/>
        </a:p>
      </dgm:t>
    </dgm:pt>
    <dgm:pt modelId="{54C42335-847E-40BF-BADE-9AF895763F87}" type="sibTrans" cxnId="{39BF52D0-7F8B-4E39-AB76-72E9930A7EF9}">
      <dgm:prSet/>
      <dgm:spPr/>
      <dgm:t>
        <a:bodyPr/>
        <a:lstStyle/>
        <a:p>
          <a:endParaRPr lang="en-US"/>
        </a:p>
      </dgm:t>
    </dgm:pt>
    <dgm:pt modelId="{AD7FA958-CF5F-44AB-B9C6-8BE0F356D780}">
      <dgm:prSet/>
      <dgm:spPr/>
      <dgm:t>
        <a:bodyPr/>
        <a:lstStyle/>
        <a:p>
          <a:pPr rtl="1"/>
          <a:r>
            <a:rPr lang="en-US" dirty="0" smtClean="0"/>
            <a:t>Synergy</a:t>
          </a:r>
          <a:endParaRPr lang="en-US" dirty="0"/>
        </a:p>
      </dgm:t>
    </dgm:pt>
    <dgm:pt modelId="{473F5F6E-48AF-421F-BA0A-176FF61EBF88}" type="parTrans" cxnId="{52C94502-410E-4371-94CD-D516235760AD}">
      <dgm:prSet/>
      <dgm:spPr/>
      <dgm:t>
        <a:bodyPr/>
        <a:lstStyle/>
        <a:p>
          <a:endParaRPr lang="en-US"/>
        </a:p>
      </dgm:t>
    </dgm:pt>
    <dgm:pt modelId="{3C832805-C614-4B10-9718-BAB1A2D1EDCA}" type="sibTrans" cxnId="{52C94502-410E-4371-94CD-D516235760AD}">
      <dgm:prSet/>
      <dgm:spPr/>
      <dgm:t>
        <a:bodyPr/>
        <a:lstStyle/>
        <a:p>
          <a:endParaRPr lang="en-US"/>
        </a:p>
      </dgm:t>
    </dgm:pt>
    <dgm:pt modelId="{26BD0B5D-08C2-45BF-9053-090E480F6013}">
      <dgm:prSet/>
      <dgm:spPr/>
      <dgm:t>
        <a:bodyPr/>
        <a:lstStyle/>
        <a:p>
          <a:pPr rtl="1"/>
          <a:r>
            <a:rPr lang="en-US" dirty="0" smtClean="0"/>
            <a:t>Synergy</a:t>
          </a:r>
          <a:endParaRPr lang="fa-IR" dirty="0"/>
        </a:p>
      </dgm:t>
    </dgm:pt>
    <dgm:pt modelId="{F36FAD8A-6712-4790-94C0-93F6DAFC4D5B}" type="parTrans" cxnId="{058E79C9-AFF2-4B16-B4B7-D4242EDAB151}">
      <dgm:prSet/>
      <dgm:spPr/>
      <dgm:t>
        <a:bodyPr/>
        <a:lstStyle/>
        <a:p>
          <a:endParaRPr lang="en-US"/>
        </a:p>
      </dgm:t>
    </dgm:pt>
    <dgm:pt modelId="{FA78FFAC-6C97-4BF4-A885-DB9AF4871E21}" type="sibTrans" cxnId="{058E79C9-AFF2-4B16-B4B7-D4242EDAB151}">
      <dgm:prSet/>
      <dgm:spPr/>
      <dgm:t>
        <a:bodyPr/>
        <a:lstStyle/>
        <a:p>
          <a:endParaRPr lang="en-US"/>
        </a:p>
      </dgm:t>
    </dgm:pt>
    <dgm:pt modelId="{F2A1CCC7-28C6-4205-9CEE-887CDE500460}">
      <dgm:prSet/>
      <dgm:spPr/>
      <dgm:t>
        <a:bodyPr/>
        <a:lstStyle/>
        <a:p>
          <a:pPr rtl="1"/>
          <a:r>
            <a:rPr lang="en-US" dirty="0" smtClean="0"/>
            <a:t>Synergy</a:t>
          </a:r>
          <a:endParaRPr lang="fa-IR" dirty="0"/>
        </a:p>
      </dgm:t>
    </dgm:pt>
    <dgm:pt modelId="{5EAAC63A-AE61-4D6C-AA85-FDC2BF1D9BDF}" type="parTrans" cxnId="{8C263F9B-29EE-4877-BF31-4C5CC2364B46}">
      <dgm:prSet/>
      <dgm:spPr/>
      <dgm:t>
        <a:bodyPr/>
        <a:lstStyle/>
        <a:p>
          <a:endParaRPr lang="en-US"/>
        </a:p>
      </dgm:t>
    </dgm:pt>
    <dgm:pt modelId="{46A92EC9-5B1D-4425-97F6-E3A917D3F1FE}" type="sibTrans" cxnId="{8C263F9B-29EE-4877-BF31-4C5CC2364B46}">
      <dgm:prSet/>
      <dgm:spPr/>
      <dgm:t>
        <a:bodyPr/>
        <a:lstStyle/>
        <a:p>
          <a:endParaRPr lang="en-US"/>
        </a:p>
      </dgm:t>
    </dgm:pt>
    <dgm:pt modelId="{261068CE-DAE8-4D1D-A49F-A3BE88E5A13F}" type="pres">
      <dgm:prSet presAssocID="{857DCF5B-DC76-4FFB-BC5D-B86AB63F8FA9}" presName="Name0" presStyleCnt="0">
        <dgm:presLayoutVars>
          <dgm:chMax val="1"/>
          <dgm:dir/>
          <dgm:animLvl val="ctr"/>
          <dgm:resizeHandles val="exact"/>
        </dgm:presLayoutVars>
      </dgm:prSet>
      <dgm:spPr/>
      <dgm:t>
        <a:bodyPr/>
        <a:lstStyle/>
        <a:p>
          <a:endParaRPr lang="en-US"/>
        </a:p>
      </dgm:t>
    </dgm:pt>
    <dgm:pt modelId="{3AD2F7A2-98A2-4F01-9DEB-750AC580B129}" type="pres">
      <dgm:prSet presAssocID="{E53CB525-0BED-46DA-B164-7C9D800C797D}" presName="centerShape" presStyleLbl="node0" presStyleIdx="0" presStyleCnt="1"/>
      <dgm:spPr/>
      <dgm:t>
        <a:bodyPr/>
        <a:lstStyle/>
        <a:p>
          <a:endParaRPr lang="en-US"/>
        </a:p>
      </dgm:t>
    </dgm:pt>
    <dgm:pt modelId="{8D8AD221-22CC-425D-A426-F51C92AEDA49}" type="pres">
      <dgm:prSet presAssocID="{9B768917-1C64-463E-A4CD-3D8ED8A7770D}" presName="node" presStyleLbl="node1" presStyleIdx="0" presStyleCnt="4">
        <dgm:presLayoutVars>
          <dgm:bulletEnabled val="1"/>
        </dgm:presLayoutVars>
      </dgm:prSet>
      <dgm:spPr/>
      <dgm:t>
        <a:bodyPr/>
        <a:lstStyle/>
        <a:p>
          <a:endParaRPr lang="en-US"/>
        </a:p>
      </dgm:t>
    </dgm:pt>
    <dgm:pt modelId="{CBA9D3CE-897A-4469-B238-73979B49191F}" type="pres">
      <dgm:prSet presAssocID="{9B768917-1C64-463E-A4CD-3D8ED8A7770D}" presName="dummy" presStyleCnt="0"/>
      <dgm:spPr/>
    </dgm:pt>
    <dgm:pt modelId="{2ED61335-F742-43C3-96B2-E490D583EDCD}" type="pres">
      <dgm:prSet presAssocID="{54C42335-847E-40BF-BADE-9AF895763F87}" presName="sibTrans" presStyleLbl="sibTrans2D1" presStyleIdx="0" presStyleCnt="4"/>
      <dgm:spPr/>
      <dgm:t>
        <a:bodyPr/>
        <a:lstStyle/>
        <a:p>
          <a:endParaRPr lang="en-US"/>
        </a:p>
      </dgm:t>
    </dgm:pt>
    <dgm:pt modelId="{3EA4A4B0-D669-41B1-BA31-0CC066735778}" type="pres">
      <dgm:prSet presAssocID="{AD7FA958-CF5F-44AB-B9C6-8BE0F356D780}" presName="node" presStyleLbl="node1" presStyleIdx="1" presStyleCnt="4">
        <dgm:presLayoutVars>
          <dgm:bulletEnabled val="1"/>
        </dgm:presLayoutVars>
      </dgm:prSet>
      <dgm:spPr/>
      <dgm:t>
        <a:bodyPr/>
        <a:lstStyle/>
        <a:p>
          <a:endParaRPr lang="en-US"/>
        </a:p>
      </dgm:t>
    </dgm:pt>
    <dgm:pt modelId="{A76261E9-B102-4E3D-945E-C7D38D31AA6A}" type="pres">
      <dgm:prSet presAssocID="{AD7FA958-CF5F-44AB-B9C6-8BE0F356D780}" presName="dummy" presStyleCnt="0"/>
      <dgm:spPr/>
    </dgm:pt>
    <dgm:pt modelId="{61CC90F1-8A1A-4321-BC89-7303B2E80219}" type="pres">
      <dgm:prSet presAssocID="{3C832805-C614-4B10-9718-BAB1A2D1EDCA}" presName="sibTrans" presStyleLbl="sibTrans2D1" presStyleIdx="1" presStyleCnt="4"/>
      <dgm:spPr/>
      <dgm:t>
        <a:bodyPr/>
        <a:lstStyle/>
        <a:p>
          <a:endParaRPr lang="en-US"/>
        </a:p>
      </dgm:t>
    </dgm:pt>
    <dgm:pt modelId="{E21EDAB8-CB61-4D12-8319-8B81C712BEF5}" type="pres">
      <dgm:prSet presAssocID="{26BD0B5D-08C2-45BF-9053-090E480F6013}" presName="node" presStyleLbl="node1" presStyleIdx="2" presStyleCnt="4">
        <dgm:presLayoutVars>
          <dgm:bulletEnabled val="1"/>
        </dgm:presLayoutVars>
      </dgm:prSet>
      <dgm:spPr/>
      <dgm:t>
        <a:bodyPr/>
        <a:lstStyle/>
        <a:p>
          <a:endParaRPr lang="en-US"/>
        </a:p>
      </dgm:t>
    </dgm:pt>
    <dgm:pt modelId="{9A20AFA0-107E-4056-9765-81379C2EEA0C}" type="pres">
      <dgm:prSet presAssocID="{26BD0B5D-08C2-45BF-9053-090E480F6013}" presName="dummy" presStyleCnt="0"/>
      <dgm:spPr/>
    </dgm:pt>
    <dgm:pt modelId="{23153491-EF0C-453A-8BBA-F19EBAA59519}" type="pres">
      <dgm:prSet presAssocID="{FA78FFAC-6C97-4BF4-A885-DB9AF4871E21}" presName="sibTrans" presStyleLbl="sibTrans2D1" presStyleIdx="2" presStyleCnt="4"/>
      <dgm:spPr/>
      <dgm:t>
        <a:bodyPr/>
        <a:lstStyle/>
        <a:p>
          <a:endParaRPr lang="en-US"/>
        </a:p>
      </dgm:t>
    </dgm:pt>
    <dgm:pt modelId="{23A71319-2644-45DB-AB76-24E45C471C19}" type="pres">
      <dgm:prSet presAssocID="{F2A1CCC7-28C6-4205-9CEE-887CDE500460}" presName="node" presStyleLbl="node1" presStyleIdx="3" presStyleCnt="4">
        <dgm:presLayoutVars>
          <dgm:bulletEnabled val="1"/>
        </dgm:presLayoutVars>
      </dgm:prSet>
      <dgm:spPr/>
      <dgm:t>
        <a:bodyPr/>
        <a:lstStyle/>
        <a:p>
          <a:endParaRPr lang="en-US"/>
        </a:p>
      </dgm:t>
    </dgm:pt>
    <dgm:pt modelId="{7199CE20-6DEA-49D3-9CA0-07EE672D9895}" type="pres">
      <dgm:prSet presAssocID="{F2A1CCC7-28C6-4205-9CEE-887CDE500460}" presName="dummy" presStyleCnt="0"/>
      <dgm:spPr/>
    </dgm:pt>
    <dgm:pt modelId="{7645DC7D-C1DB-4FCB-BE8F-76FBE7CCA905}" type="pres">
      <dgm:prSet presAssocID="{46A92EC9-5B1D-4425-97F6-E3A917D3F1FE}" presName="sibTrans" presStyleLbl="sibTrans2D1" presStyleIdx="3" presStyleCnt="4"/>
      <dgm:spPr/>
      <dgm:t>
        <a:bodyPr/>
        <a:lstStyle/>
        <a:p>
          <a:endParaRPr lang="en-US"/>
        </a:p>
      </dgm:t>
    </dgm:pt>
  </dgm:ptLst>
  <dgm:cxnLst>
    <dgm:cxn modelId="{CF71C071-4162-404E-BBB6-8883435AFC16}" type="presOf" srcId="{E53CB525-0BED-46DA-B164-7C9D800C797D}" destId="{3AD2F7A2-98A2-4F01-9DEB-750AC580B129}" srcOrd="0" destOrd="0" presId="urn:microsoft.com/office/officeart/2005/8/layout/radial6"/>
    <dgm:cxn modelId="{994C66FE-1F0F-4FCE-949D-E957085B600B}" type="presOf" srcId="{54C42335-847E-40BF-BADE-9AF895763F87}" destId="{2ED61335-F742-43C3-96B2-E490D583EDCD}" srcOrd="0" destOrd="0" presId="urn:microsoft.com/office/officeart/2005/8/layout/radial6"/>
    <dgm:cxn modelId="{C2B0DD0D-97D9-4318-B13B-324F9DB940BF}" type="presOf" srcId="{FA78FFAC-6C97-4BF4-A885-DB9AF4871E21}" destId="{23153491-EF0C-453A-8BBA-F19EBAA59519}" srcOrd="0" destOrd="0" presId="urn:microsoft.com/office/officeart/2005/8/layout/radial6"/>
    <dgm:cxn modelId="{BB9BE1FD-056C-4181-90AB-857E96120DB3}" type="presOf" srcId="{857DCF5B-DC76-4FFB-BC5D-B86AB63F8FA9}" destId="{261068CE-DAE8-4D1D-A49F-A3BE88E5A13F}" srcOrd="0" destOrd="0" presId="urn:microsoft.com/office/officeart/2005/8/layout/radial6"/>
    <dgm:cxn modelId="{26CE52AA-39EE-404E-AE47-8F5A0EE118CC}" type="presOf" srcId="{26BD0B5D-08C2-45BF-9053-090E480F6013}" destId="{E21EDAB8-CB61-4D12-8319-8B81C712BEF5}" srcOrd="0" destOrd="0" presId="urn:microsoft.com/office/officeart/2005/8/layout/radial6"/>
    <dgm:cxn modelId="{058E79C9-AFF2-4B16-B4B7-D4242EDAB151}" srcId="{E53CB525-0BED-46DA-B164-7C9D800C797D}" destId="{26BD0B5D-08C2-45BF-9053-090E480F6013}" srcOrd="2" destOrd="0" parTransId="{F36FAD8A-6712-4790-94C0-93F6DAFC4D5B}" sibTransId="{FA78FFAC-6C97-4BF4-A885-DB9AF4871E21}"/>
    <dgm:cxn modelId="{52C94502-410E-4371-94CD-D516235760AD}" srcId="{E53CB525-0BED-46DA-B164-7C9D800C797D}" destId="{AD7FA958-CF5F-44AB-B9C6-8BE0F356D780}" srcOrd="1" destOrd="0" parTransId="{473F5F6E-48AF-421F-BA0A-176FF61EBF88}" sibTransId="{3C832805-C614-4B10-9718-BAB1A2D1EDCA}"/>
    <dgm:cxn modelId="{8C263F9B-29EE-4877-BF31-4C5CC2364B46}" srcId="{E53CB525-0BED-46DA-B164-7C9D800C797D}" destId="{F2A1CCC7-28C6-4205-9CEE-887CDE500460}" srcOrd="3" destOrd="0" parTransId="{5EAAC63A-AE61-4D6C-AA85-FDC2BF1D9BDF}" sibTransId="{46A92EC9-5B1D-4425-97F6-E3A917D3F1FE}"/>
    <dgm:cxn modelId="{61C5FDFC-4122-4F67-9B01-7327991E127F}" type="presOf" srcId="{AD7FA958-CF5F-44AB-B9C6-8BE0F356D780}" destId="{3EA4A4B0-D669-41B1-BA31-0CC066735778}" srcOrd="0" destOrd="0" presId="urn:microsoft.com/office/officeart/2005/8/layout/radial6"/>
    <dgm:cxn modelId="{90DC5FE2-F2E2-4598-862D-948E996A608C}" srcId="{857DCF5B-DC76-4FFB-BC5D-B86AB63F8FA9}" destId="{E53CB525-0BED-46DA-B164-7C9D800C797D}" srcOrd="0" destOrd="0" parTransId="{232A2BF1-7EE0-4F10-AB46-79C08F9113E8}" sibTransId="{9F1AAAD0-2273-43DF-8238-FABAF66F856F}"/>
    <dgm:cxn modelId="{5C933E6C-7FAE-4AA4-8DA6-6B9F2BDFC231}" type="presOf" srcId="{9B768917-1C64-463E-A4CD-3D8ED8A7770D}" destId="{8D8AD221-22CC-425D-A426-F51C92AEDA49}" srcOrd="0" destOrd="0" presId="urn:microsoft.com/office/officeart/2005/8/layout/radial6"/>
    <dgm:cxn modelId="{1F14DFBB-C313-4B26-875E-690414EA8E01}" type="presOf" srcId="{3C832805-C614-4B10-9718-BAB1A2D1EDCA}" destId="{61CC90F1-8A1A-4321-BC89-7303B2E80219}" srcOrd="0" destOrd="0" presId="urn:microsoft.com/office/officeart/2005/8/layout/radial6"/>
    <dgm:cxn modelId="{0FE093CA-76CC-41DB-BAEB-47F7EF55937E}" type="presOf" srcId="{46A92EC9-5B1D-4425-97F6-E3A917D3F1FE}" destId="{7645DC7D-C1DB-4FCB-BE8F-76FBE7CCA905}" srcOrd="0" destOrd="0" presId="urn:microsoft.com/office/officeart/2005/8/layout/radial6"/>
    <dgm:cxn modelId="{0721CF2E-827E-4B21-9E80-0E3CDAAA1D62}" type="presOf" srcId="{F2A1CCC7-28C6-4205-9CEE-887CDE500460}" destId="{23A71319-2644-45DB-AB76-24E45C471C19}" srcOrd="0" destOrd="0" presId="urn:microsoft.com/office/officeart/2005/8/layout/radial6"/>
    <dgm:cxn modelId="{39BF52D0-7F8B-4E39-AB76-72E9930A7EF9}" srcId="{E53CB525-0BED-46DA-B164-7C9D800C797D}" destId="{9B768917-1C64-463E-A4CD-3D8ED8A7770D}" srcOrd="0" destOrd="0" parTransId="{4D40C78F-CB33-4D20-B5AE-7FA8445B12EA}" sibTransId="{54C42335-847E-40BF-BADE-9AF895763F87}"/>
    <dgm:cxn modelId="{CBEB5ACD-EEEB-431D-A041-0B1FE3F3F459}" type="presParOf" srcId="{261068CE-DAE8-4D1D-A49F-A3BE88E5A13F}" destId="{3AD2F7A2-98A2-4F01-9DEB-750AC580B129}" srcOrd="0" destOrd="0" presId="urn:microsoft.com/office/officeart/2005/8/layout/radial6"/>
    <dgm:cxn modelId="{34C6F8C7-CC2C-4258-B422-BAC94546AC9F}" type="presParOf" srcId="{261068CE-DAE8-4D1D-A49F-A3BE88E5A13F}" destId="{8D8AD221-22CC-425D-A426-F51C92AEDA49}" srcOrd="1" destOrd="0" presId="urn:microsoft.com/office/officeart/2005/8/layout/radial6"/>
    <dgm:cxn modelId="{38E49A6A-6C1B-4710-BBA4-8EBA293FB23B}" type="presParOf" srcId="{261068CE-DAE8-4D1D-A49F-A3BE88E5A13F}" destId="{CBA9D3CE-897A-4469-B238-73979B49191F}" srcOrd="2" destOrd="0" presId="urn:microsoft.com/office/officeart/2005/8/layout/radial6"/>
    <dgm:cxn modelId="{964C9518-BCDA-4C33-8367-0E6E4F2834F8}" type="presParOf" srcId="{261068CE-DAE8-4D1D-A49F-A3BE88E5A13F}" destId="{2ED61335-F742-43C3-96B2-E490D583EDCD}" srcOrd="3" destOrd="0" presId="urn:microsoft.com/office/officeart/2005/8/layout/radial6"/>
    <dgm:cxn modelId="{A57528C4-4A0B-4F05-BBE4-8F3DE8DDA7A4}" type="presParOf" srcId="{261068CE-DAE8-4D1D-A49F-A3BE88E5A13F}" destId="{3EA4A4B0-D669-41B1-BA31-0CC066735778}" srcOrd="4" destOrd="0" presId="urn:microsoft.com/office/officeart/2005/8/layout/radial6"/>
    <dgm:cxn modelId="{673C8C00-0DDA-47F4-885C-C86BFE253D8E}" type="presParOf" srcId="{261068CE-DAE8-4D1D-A49F-A3BE88E5A13F}" destId="{A76261E9-B102-4E3D-945E-C7D38D31AA6A}" srcOrd="5" destOrd="0" presId="urn:microsoft.com/office/officeart/2005/8/layout/radial6"/>
    <dgm:cxn modelId="{52CAD29B-DDD3-4321-BA02-492572A1DA6E}" type="presParOf" srcId="{261068CE-DAE8-4D1D-A49F-A3BE88E5A13F}" destId="{61CC90F1-8A1A-4321-BC89-7303B2E80219}" srcOrd="6" destOrd="0" presId="urn:microsoft.com/office/officeart/2005/8/layout/radial6"/>
    <dgm:cxn modelId="{99AB16F9-03DA-45C6-9720-A4137BFA2437}" type="presParOf" srcId="{261068CE-DAE8-4D1D-A49F-A3BE88E5A13F}" destId="{E21EDAB8-CB61-4D12-8319-8B81C712BEF5}" srcOrd="7" destOrd="0" presId="urn:microsoft.com/office/officeart/2005/8/layout/radial6"/>
    <dgm:cxn modelId="{A50C0AFC-57B3-4B27-B32B-5DFD300D6CC2}" type="presParOf" srcId="{261068CE-DAE8-4D1D-A49F-A3BE88E5A13F}" destId="{9A20AFA0-107E-4056-9765-81379C2EEA0C}" srcOrd="8" destOrd="0" presId="urn:microsoft.com/office/officeart/2005/8/layout/radial6"/>
    <dgm:cxn modelId="{CC92221B-3E07-4A80-8401-64EE7B02E2D4}" type="presParOf" srcId="{261068CE-DAE8-4D1D-A49F-A3BE88E5A13F}" destId="{23153491-EF0C-453A-8BBA-F19EBAA59519}" srcOrd="9" destOrd="0" presId="urn:microsoft.com/office/officeart/2005/8/layout/radial6"/>
    <dgm:cxn modelId="{6593F438-E4BE-4A4B-9BA8-705EE1BC8334}" type="presParOf" srcId="{261068CE-DAE8-4D1D-A49F-A3BE88E5A13F}" destId="{23A71319-2644-45DB-AB76-24E45C471C19}" srcOrd="10" destOrd="0" presId="urn:microsoft.com/office/officeart/2005/8/layout/radial6"/>
    <dgm:cxn modelId="{20BBA74C-1690-46C3-BAE2-B41DA84BA62C}" type="presParOf" srcId="{261068CE-DAE8-4D1D-A49F-A3BE88E5A13F}" destId="{7199CE20-6DEA-49D3-9CA0-07EE672D9895}" srcOrd="11" destOrd="0" presId="urn:microsoft.com/office/officeart/2005/8/layout/radial6"/>
    <dgm:cxn modelId="{5533988A-6388-4B8C-AB0A-DF75EC465ADE}" type="presParOf" srcId="{261068CE-DAE8-4D1D-A49F-A3BE88E5A13F}" destId="{7645DC7D-C1DB-4FCB-BE8F-76FBE7CCA905}"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51F402-88CD-4233-9DDB-BBA53C745B93}"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D60C4CAB-2B29-49FE-B8B5-C375010CA922}">
      <dgm:prSet/>
      <dgm:spPr/>
      <dgm:t>
        <a:bodyPr/>
        <a:lstStyle/>
        <a:p>
          <a:pPr rtl="1"/>
          <a:r>
            <a:rPr lang="fa-IR" dirty="0" smtClean="0"/>
            <a:t>هلدينگ بانکی</a:t>
          </a:r>
          <a:endParaRPr lang="en-US" dirty="0"/>
        </a:p>
      </dgm:t>
    </dgm:pt>
    <dgm:pt modelId="{3F058BC0-44BD-451E-A265-FE34675DB279}" type="parTrans" cxnId="{5559CE9A-72F6-4FE6-8A00-9518F1BDFB86}">
      <dgm:prSet/>
      <dgm:spPr/>
      <dgm:t>
        <a:bodyPr/>
        <a:lstStyle/>
        <a:p>
          <a:endParaRPr lang="en-US"/>
        </a:p>
      </dgm:t>
    </dgm:pt>
    <dgm:pt modelId="{014254E2-8E58-410A-A173-B6FB992AF3A4}" type="sibTrans" cxnId="{5559CE9A-72F6-4FE6-8A00-9518F1BDFB86}">
      <dgm:prSet/>
      <dgm:spPr/>
      <dgm:t>
        <a:bodyPr/>
        <a:lstStyle/>
        <a:p>
          <a:endParaRPr lang="en-US"/>
        </a:p>
      </dgm:t>
    </dgm:pt>
    <dgm:pt modelId="{86595535-3BBE-415A-AD80-08F3B46AC970}">
      <dgm:prSet/>
      <dgm:spPr/>
      <dgm:t>
        <a:bodyPr/>
        <a:lstStyle/>
        <a:p>
          <a:pPr rtl="1"/>
          <a:r>
            <a:rPr lang="en-US" dirty="0" smtClean="0"/>
            <a:t>Holding Banks</a:t>
          </a:r>
          <a:endParaRPr lang="en-US" dirty="0"/>
        </a:p>
      </dgm:t>
    </dgm:pt>
    <dgm:pt modelId="{39BC99A4-25B6-43F9-B7A6-D6B57F0A9AEA}" type="parTrans" cxnId="{CCF6370A-D34D-4B9F-B6DB-E63510236162}">
      <dgm:prSet/>
      <dgm:spPr/>
      <dgm:t>
        <a:bodyPr/>
        <a:lstStyle/>
        <a:p>
          <a:endParaRPr lang="en-US"/>
        </a:p>
      </dgm:t>
    </dgm:pt>
    <dgm:pt modelId="{0D54E9FD-5FA4-4AE0-AE5B-902DE3AC3D8D}" type="sibTrans" cxnId="{CCF6370A-D34D-4B9F-B6DB-E63510236162}">
      <dgm:prSet/>
      <dgm:spPr/>
      <dgm:t>
        <a:bodyPr/>
        <a:lstStyle/>
        <a:p>
          <a:endParaRPr lang="en-US"/>
        </a:p>
      </dgm:t>
    </dgm:pt>
    <dgm:pt modelId="{D28AF406-FE2A-4D15-B061-8665F310E90F}">
      <dgm:prSet/>
      <dgm:spPr/>
      <dgm:t>
        <a:bodyPr/>
        <a:lstStyle/>
        <a:p>
          <a:pPr rtl="1"/>
          <a:r>
            <a:rPr lang="fa-IR" dirty="0" smtClean="0"/>
            <a:t>بانک‌های همه‌جانبه (فراگير)</a:t>
          </a:r>
          <a:endParaRPr lang="en-US" dirty="0"/>
        </a:p>
      </dgm:t>
    </dgm:pt>
    <dgm:pt modelId="{233E93F0-E262-478E-AF73-C15E373D02B9}" type="parTrans" cxnId="{0360FD38-D19D-4846-B408-14A28DF7DA54}">
      <dgm:prSet/>
      <dgm:spPr/>
      <dgm:t>
        <a:bodyPr/>
        <a:lstStyle/>
        <a:p>
          <a:endParaRPr lang="en-US"/>
        </a:p>
      </dgm:t>
    </dgm:pt>
    <dgm:pt modelId="{F55E4DB5-E5AE-42AB-A61C-B16688DFE45F}" type="sibTrans" cxnId="{0360FD38-D19D-4846-B408-14A28DF7DA54}">
      <dgm:prSet/>
      <dgm:spPr/>
      <dgm:t>
        <a:bodyPr/>
        <a:lstStyle/>
        <a:p>
          <a:endParaRPr lang="en-US"/>
        </a:p>
      </dgm:t>
    </dgm:pt>
    <dgm:pt modelId="{07F20687-473C-4480-96AB-CE362301ED3D}">
      <dgm:prSet/>
      <dgm:spPr/>
      <dgm:t>
        <a:bodyPr/>
        <a:lstStyle/>
        <a:p>
          <a:pPr rtl="1"/>
          <a:r>
            <a:rPr lang="en-US" dirty="0" smtClean="0"/>
            <a:t>Universal Banks</a:t>
          </a:r>
          <a:endParaRPr lang="en-US" dirty="0"/>
        </a:p>
      </dgm:t>
    </dgm:pt>
    <dgm:pt modelId="{F000CF10-720B-4BA9-B1BE-50D85DA8A6E8}" type="parTrans" cxnId="{22F7F8B5-E6E5-46E5-A005-091F2BA9AF4D}">
      <dgm:prSet/>
      <dgm:spPr/>
      <dgm:t>
        <a:bodyPr/>
        <a:lstStyle/>
        <a:p>
          <a:endParaRPr lang="en-US"/>
        </a:p>
      </dgm:t>
    </dgm:pt>
    <dgm:pt modelId="{27EF45E4-F951-4328-B282-CB1E0689B45D}" type="sibTrans" cxnId="{22F7F8B5-E6E5-46E5-A005-091F2BA9AF4D}">
      <dgm:prSet/>
      <dgm:spPr/>
      <dgm:t>
        <a:bodyPr/>
        <a:lstStyle/>
        <a:p>
          <a:endParaRPr lang="en-US"/>
        </a:p>
      </dgm:t>
    </dgm:pt>
    <dgm:pt modelId="{70D96181-94EF-4782-8CDC-480FE54C186F}" type="pres">
      <dgm:prSet presAssocID="{1B51F402-88CD-4233-9DDB-BBA53C745B93}" presName="diagram" presStyleCnt="0">
        <dgm:presLayoutVars>
          <dgm:chPref val="1"/>
          <dgm:dir/>
          <dgm:animOne val="branch"/>
          <dgm:animLvl val="lvl"/>
          <dgm:resizeHandles/>
        </dgm:presLayoutVars>
      </dgm:prSet>
      <dgm:spPr/>
      <dgm:t>
        <a:bodyPr/>
        <a:lstStyle/>
        <a:p>
          <a:endParaRPr lang="en-US"/>
        </a:p>
      </dgm:t>
    </dgm:pt>
    <dgm:pt modelId="{176BC73E-8CC9-4899-A9F7-DA4F974ED476}" type="pres">
      <dgm:prSet presAssocID="{D60C4CAB-2B29-49FE-B8B5-C375010CA922}" presName="root" presStyleCnt="0"/>
      <dgm:spPr/>
    </dgm:pt>
    <dgm:pt modelId="{E2B2F390-1A55-4629-A870-AAA4FA0E50E5}" type="pres">
      <dgm:prSet presAssocID="{D60C4CAB-2B29-49FE-B8B5-C375010CA922}" presName="rootComposite" presStyleCnt="0"/>
      <dgm:spPr/>
    </dgm:pt>
    <dgm:pt modelId="{112BB2D6-B003-43F8-A524-C9258F811530}" type="pres">
      <dgm:prSet presAssocID="{D60C4CAB-2B29-49FE-B8B5-C375010CA922}" presName="rootText" presStyleLbl="node1" presStyleIdx="0" presStyleCnt="2"/>
      <dgm:spPr/>
      <dgm:t>
        <a:bodyPr/>
        <a:lstStyle/>
        <a:p>
          <a:endParaRPr lang="en-US"/>
        </a:p>
      </dgm:t>
    </dgm:pt>
    <dgm:pt modelId="{1B2D39A5-5452-4AB2-AC0E-9C963839BE74}" type="pres">
      <dgm:prSet presAssocID="{D60C4CAB-2B29-49FE-B8B5-C375010CA922}" presName="rootConnector" presStyleLbl="node1" presStyleIdx="0" presStyleCnt="2"/>
      <dgm:spPr/>
      <dgm:t>
        <a:bodyPr/>
        <a:lstStyle/>
        <a:p>
          <a:endParaRPr lang="en-US"/>
        </a:p>
      </dgm:t>
    </dgm:pt>
    <dgm:pt modelId="{EAB007AB-8A17-4616-97D9-A1C652E47888}" type="pres">
      <dgm:prSet presAssocID="{D60C4CAB-2B29-49FE-B8B5-C375010CA922}" presName="childShape" presStyleCnt="0"/>
      <dgm:spPr/>
    </dgm:pt>
    <dgm:pt modelId="{57DD4B94-F0DA-4FDC-816B-028B13911847}" type="pres">
      <dgm:prSet presAssocID="{39BC99A4-25B6-43F9-B7A6-D6B57F0A9AEA}" presName="Name13" presStyleLbl="parChTrans1D2" presStyleIdx="0" presStyleCnt="2"/>
      <dgm:spPr/>
      <dgm:t>
        <a:bodyPr/>
        <a:lstStyle/>
        <a:p>
          <a:endParaRPr lang="en-US"/>
        </a:p>
      </dgm:t>
    </dgm:pt>
    <dgm:pt modelId="{223B1EA8-A215-45A3-A7C2-B915E5F710E2}" type="pres">
      <dgm:prSet presAssocID="{86595535-3BBE-415A-AD80-08F3B46AC970}" presName="childText" presStyleLbl="bgAcc1" presStyleIdx="0" presStyleCnt="2">
        <dgm:presLayoutVars>
          <dgm:bulletEnabled val="1"/>
        </dgm:presLayoutVars>
      </dgm:prSet>
      <dgm:spPr/>
      <dgm:t>
        <a:bodyPr/>
        <a:lstStyle/>
        <a:p>
          <a:endParaRPr lang="en-US"/>
        </a:p>
      </dgm:t>
    </dgm:pt>
    <dgm:pt modelId="{29DA461D-DDE4-4632-BD70-02A33C86BE4A}" type="pres">
      <dgm:prSet presAssocID="{D28AF406-FE2A-4D15-B061-8665F310E90F}" presName="root" presStyleCnt="0"/>
      <dgm:spPr/>
    </dgm:pt>
    <dgm:pt modelId="{A848D095-F04E-4D44-A44C-597CB259E299}" type="pres">
      <dgm:prSet presAssocID="{D28AF406-FE2A-4D15-B061-8665F310E90F}" presName="rootComposite" presStyleCnt="0"/>
      <dgm:spPr/>
    </dgm:pt>
    <dgm:pt modelId="{639A9CE6-1087-45A3-8B26-DEAD1FE9F7ED}" type="pres">
      <dgm:prSet presAssocID="{D28AF406-FE2A-4D15-B061-8665F310E90F}" presName="rootText" presStyleLbl="node1" presStyleIdx="1" presStyleCnt="2"/>
      <dgm:spPr/>
      <dgm:t>
        <a:bodyPr/>
        <a:lstStyle/>
        <a:p>
          <a:endParaRPr lang="en-US"/>
        </a:p>
      </dgm:t>
    </dgm:pt>
    <dgm:pt modelId="{0A956D53-1D3F-46BE-AAAC-13AB34589167}" type="pres">
      <dgm:prSet presAssocID="{D28AF406-FE2A-4D15-B061-8665F310E90F}" presName="rootConnector" presStyleLbl="node1" presStyleIdx="1" presStyleCnt="2"/>
      <dgm:spPr/>
      <dgm:t>
        <a:bodyPr/>
        <a:lstStyle/>
        <a:p>
          <a:endParaRPr lang="en-US"/>
        </a:p>
      </dgm:t>
    </dgm:pt>
    <dgm:pt modelId="{9AE1C79B-AF93-425D-8A9D-8A356B1432B6}" type="pres">
      <dgm:prSet presAssocID="{D28AF406-FE2A-4D15-B061-8665F310E90F}" presName="childShape" presStyleCnt="0"/>
      <dgm:spPr/>
    </dgm:pt>
    <dgm:pt modelId="{DC49400B-8CAF-4CE3-866A-A7B0288CF929}" type="pres">
      <dgm:prSet presAssocID="{F000CF10-720B-4BA9-B1BE-50D85DA8A6E8}" presName="Name13" presStyleLbl="parChTrans1D2" presStyleIdx="1" presStyleCnt="2"/>
      <dgm:spPr/>
      <dgm:t>
        <a:bodyPr/>
        <a:lstStyle/>
        <a:p>
          <a:endParaRPr lang="en-US"/>
        </a:p>
      </dgm:t>
    </dgm:pt>
    <dgm:pt modelId="{98D47410-649E-45B9-B754-F0F552F7C535}" type="pres">
      <dgm:prSet presAssocID="{07F20687-473C-4480-96AB-CE362301ED3D}" presName="childText" presStyleLbl="bgAcc1" presStyleIdx="1" presStyleCnt="2">
        <dgm:presLayoutVars>
          <dgm:bulletEnabled val="1"/>
        </dgm:presLayoutVars>
      </dgm:prSet>
      <dgm:spPr/>
      <dgm:t>
        <a:bodyPr/>
        <a:lstStyle/>
        <a:p>
          <a:endParaRPr lang="en-US"/>
        </a:p>
      </dgm:t>
    </dgm:pt>
  </dgm:ptLst>
  <dgm:cxnLst>
    <dgm:cxn modelId="{8809A862-5603-4B65-9492-D6A302AE982D}" type="presOf" srcId="{86595535-3BBE-415A-AD80-08F3B46AC970}" destId="{223B1EA8-A215-45A3-A7C2-B915E5F710E2}" srcOrd="0" destOrd="0" presId="urn:microsoft.com/office/officeart/2005/8/layout/hierarchy3"/>
    <dgm:cxn modelId="{8ECEA4AD-2957-4570-87C9-90771E02A5C7}" type="presOf" srcId="{1B51F402-88CD-4233-9DDB-BBA53C745B93}" destId="{70D96181-94EF-4782-8CDC-480FE54C186F}" srcOrd="0" destOrd="0" presId="urn:microsoft.com/office/officeart/2005/8/layout/hierarchy3"/>
    <dgm:cxn modelId="{2EB069B9-6C7B-4FD9-88AF-0D11A55518C7}" type="presOf" srcId="{F000CF10-720B-4BA9-B1BE-50D85DA8A6E8}" destId="{DC49400B-8CAF-4CE3-866A-A7B0288CF929}" srcOrd="0" destOrd="0" presId="urn:microsoft.com/office/officeart/2005/8/layout/hierarchy3"/>
    <dgm:cxn modelId="{6113C013-08C8-4CE8-AD24-212E32F050DC}" type="presOf" srcId="{D60C4CAB-2B29-49FE-B8B5-C375010CA922}" destId="{112BB2D6-B003-43F8-A524-C9258F811530}" srcOrd="0" destOrd="0" presId="urn:microsoft.com/office/officeart/2005/8/layout/hierarchy3"/>
    <dgm:cxn modelId="{22F7F8B5-E6E5-46E5-A005-091F2BA9AF4D}" srcId="{D28AF406-FE2A-4D15-B061-8665F310E90F}" destId="{07F20687-473C-4480-96AB-CE362301ED3D}" srcOrd="0" destOrd="0" parTransId="{F000CF10-720B-4BA9-B1BE-50D85DA8A6E8}" sibTransId="{27EF45E4-F951-4328-B282-CB1E0689B45D}"/>
    <dgm:cxn modelId="{471D55FB-E1C3-45B3-B21A-EF93C12E95AB}" type="presOf" srcId="{D28AF406-FE2A-4D15-B061-8665F310E90F}" destId="{0A956D53-1D3F-46BE-AAAC-13AB34589167}" srcOrd="1" destOrd="0" presId="urn:microsoft.com/office/officeart/2005/8/layout/hierarchy3"/>
    <dgm:cxn modelId="{14E16A31-8418-4246-A808-7778754976DF}" type="presOf" srcId="{D60C4CAB-2B29-49FE-B8B5-C375010CA922}" destId="{1B2D39A5-5452-4AB2-AC0E-9C963839BE74}" srcOrd="1" destOrd="0" presId="urn:microsoft.com/office/officeart/2005/8/layout/hierarchy3"/>
    <dgm:cxn modelId="{5559CE9A-72F6-4FE6-8A00-9518F1BDFB86}" srcId="{1B51F402-88CD-4233-9DDB-BBA53C745B93}" destId="{D60C4CAB-2B29-49FE-B8B5-C375010CA922}" srcOrd="0" destOrd="0" parTransId="{3F058BC0-44BD-451E-A265-FE34675DB279}" sibTransId="{014254E2-8E58-410A-A173-B6FB992AF3A4}"/>
    <dgm:cxn modelId="{8F7D813E-56A5-450B-A495-06B83BE4A35A}" type="presOf" srcId="{39BC99A4-25B6-43F9-B7A6-D6B57F0A9AEA}" destId="{57DD4B94-F0DA-4FDC-816B-028B13911847}" srcOrd="0" destOrd="0" presId="urn:microsoft.com/office/officeart/2005/8/layout/hierarchy3"/>
    <dgm:cxn modelId="{08369F91-3DEC-4540-A4C8-0761EF33EFE2}" type="presOf" srcId="{07F20687-473C-4480-96AB-CE362301ED3D}" destId="{98D47410-649E-45B9-B754-F0F552F7C535}" srcOrd="0" destOrd="0" presId="urn:microsoft.com/office/officeart/2005/8/layout/hierarchy3"/>
    <dgm:cxn modelId="{CCF6370A-D34D-4B9F-B6DB-E63510236162}" srcId="{D60C4CAB-2B29-49FE-B8B5-C375010CA922}" destId="{86595535-3BBE-415A-AD80-08F3B46AC970}" srcOrd="0" destOrd="0" parTransId="{39BC99A4-25B6-43F9-B7A6-D6B57F0A9AEA}" sibTransId="{0D54E9FD-5FA4-4AE0-AE5B-902DE3AC3D8D}"/>
    <dgm:cxn modelId="{1A5ADDBF-A134-4E5C-9621-681E3D14FB49}" type="presOf" srcId="{D28AF406-FE2A-4D15-B061-8665F310E90F}" destId="{639A9CE6-1087-45A3-8B26-DEAD1FE9F7ED}" srcOrd="0" destOrd="0" presId="urn:microsoft.com/office/officeart/2005/8/layout/hierarchy3"/>
    <dgm:cxn modelId="{0360FD38-D19D-4846-B408-14A28DF7DA54}" srcId="{1B51F402-88CD-4233-9DDB-BBA53C745B93}" destId="{D28AF406-FE2A-4D15-B061-8665F310E90F}" srcOrd="1" destOrd="0" parTransId="{233E93F0-E262-478E-AF73-C15E373D02B9}" sibTransId="{F55E4DB5-E5AE-42AB-A61C-B16688DFE45F}"/>
    <dgm:cxn modelId="{9619513E-98B2-4D46-AED8-F1EF4C655C62}" type="presParOf" srcId="{70D96181-94EF-4782-8CDC-480FE54C186F}" destId="{176BC73E-8CC9-4899-A9F7-DA4F974ED476}" srcOrd="0" destOrd="0" presId="urn:microsoft.com/office/officeart/2005/8/layout/hierarchy3"/>
    <dgm:cxn modelId="{277DE62D-D9C7-47E0-A4B3-444122E84C8D}" type="presParOf" srcId="{176BC73E-8CC9-4899-A9F7-DA4F974ED476}" destId="{E2B2F390-1A55-4629-A870-AAA4FA0E50E5}" srcOrd="0" destOrd="0" presId="urn:microsoft.com/office/officeart/2005/8/layout/hierarchy3"/>
    <dgm:cxn modelId="{53C948BB-AD9A-411B-A7B5-D9C610BE110B}" type="presParOf" srcId="{E2B2F390-1A55-4629-A870-AAA4FA0E50E5}" destId="{112BB2D6-B003-43F8-A524-C9258F811530}" srcOrd="0" destOrd="0" presId="urn:microsoft.com/office/officeart/2005/8/layout/hierarchy3"/>
    <dgm:cxn modelId="{563D48F3-3A26-40A3-872B-23660DDFDF10}" type="presParOf" srcId="{E2B2F390-1A55-4629-A870-AAA4FA0E50E5}" destId="{1B2D39A5-5452-4AB2-AC0E-9C963839BE74}" srcOrd="1" destOrd="0" presId="urn:microsoft.com/office/officeart/2005/8/layout/hierarchy3"/>
    <dgm:cxn modelId="{6D9FF0B0-3BE8-4C54-91BF-F3292E0EE61B}" type="presParOf" srcId="{176BC73E-8CC9-4899-A9F7-DA4F974ED476}" destId="{EAB007AB-8A17-4616-97D9-A1C652E47888}" srcOrd="1" destOrd="0" presId="urn:microsoft.com/office/officeart/2005/8/layout/hierarchy3"/>
    <dgm:cxn modelId="{0D13F037-243A-4F85-90EE-296E214EC5D9}" type="presParOf" srcId="{EAB007AB-8A17-4616-97D9-A1C652E47888}" destId="{57DD4B94-F0DA-4FDC-816B-028B13911847}" srcOrd="0" destOrd="0" presId="urn:microsoft.com/office/officeart/2005/8/layout/hierarchy3"/>
    <dgm:cxn modelId="{A736F543-3D3B-48BF-A13C-C63DADEADF24}" type="presParOf" srcId="{EAB007AB-8A17-4616-97D9-A1C652E47888}" destId="{223B1EA8-A215-45A3-A7C2-B915E5F710E2}" srcOrd="1" destOrd="0" presId="urn:microsoft.com/office/officeart/2005/8/layout/hierarchy3"/>
    <dgm:cxn modelId="{F37E3ACA-8807-4746-A860-6159966F3D52}" type="presParOf" srcId="{70D96181-94EF-4782-8CDC-480FE54C186F}" destId="{29DA461D-DDE4-4632-BD70-02A33C86BE4A}" srcOrd="1" destOrd="0" presId="urn:microsoft.com/office/officeart/2005/8/layout/hierarchy3"/>
    <dgm:cxn modelId="{4A12EAAA-F996-409E-8559-7ADA9C3CD46A}" type="presParOf" srcId="{29DA461D-DDE4-4632-BD70-02A33C86BE4A}" destId="{A848D095-F04E-4D44-A44C-597CB259E299}" srcOrd="0" destOrd="0" presId="urn:microsoft.com/office/officeart/2005/8/layout/hierarchy3"/>
    <dgm:cxn modelId="{E8E794FB-75DA-4A75-9B08-B21CF136F6EA}" type="presParOf" srcId="{A848D095-F04E-4D44-A44C-597CB259E299}" destId="{639A9CE6-1087-45A3-8B26-DEAD1FE9F7ED}" srcOrd="0" destOrd="0" presId="urn:microsoft.com/office/officeart/2005/8/layout/hierarchy3"/>
    <dgm:cxn modelId="{DDB6CABF-2207-4577-9FA7-49DAA8F056A7}" type="presParOf" srcId="{A848D095-F04E-4D44-A44C-597CB259E299}" destId="{0A956D53-1D3F-46BE-AAAC-13AB34589167}" srcOrd="1" destOrd="0" presId="urn:microsoft.com/office/officeart/2005/8/layout/hierarchy3"/>
    <dgm:cxn modelId="{E0F834A1-2B36-4D84-8679-9ACCE960F954}" type="presParOf" srcId="{29DA461D-DDE4-4632-BD70-02A33C86BE4A}" destId="{9AE1C79B-AF93-425D-8A9D-8A356B1432B6}" srcOrd="1" destOrd="0" presId="urn:microsoft.com/office/officeart/2005/8/layout/hierarchy3"/>
    <dgm:cxn modelId="{9CC0A0D7-5A79-495C-AC5D-80514860E022}" type="presParOf" srcId="{9AE1C79B-AF93-425D-8A9D-8A356B1432B6}" destId="{DC49400B-8CAF-4CE3-866A-A7B0288CF929}" srcOrd="0" destOrd="0" presId="urn:microsoft.com/office/officeart/2005/8/layout/hierarchy3"/>
    <dgm:cxn modelId="{3F3B6718-A507-49E7-9E99-50F8757DCC30}" type="presParOf" srcId="{9AE1C79B-AF93-425D-8A9D-8A356B1432B6}" destId="{98D47410-649E-45B9-B754-F0F552F7C535}"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2B39615-1F83-4200-A8D2-8CED26FD87A1}"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443F898F-90F3-4C75-9152-F9CA5E2185F3}">
      <dgm:prSet/>
      <dgm:spPr/>
      <dgm:t>
        <a:bodyPr/>
        <a:lstStyle/>
        <a:p>
          <a:pPr rtl="1"/>
          <a:r>
            <a:rPr lang="fa-IR" dirty="0" smtClean="0"/>
            <a:t>بانک</a:t>
          </a:r>
          <a:endParaRPr lang="en-US" dirty="0"/>
        </a:p>
      </dgm:t>
    </dgm:pt>
    <dgm:pt modelId="{08326E17-0FFD-40EB-A051-7E621092B630}" type="parTrans" cxnId="{150FD3F7-D855-4E02-8ED2-6177EB96D29A}">
      <dgm:prSet/>
      <dgm:spPr/>
      <dgm:t>
        <a:bodyPr/>
        <a:lstStyle/>
        <a:p>
          <a:endParaRPr lang="en-US"/>
        </a:p>
      </dgm:t>
    </dgm:pt>
    <dgm:pt modelId="{5F8354EC-5C46-45AC-8758-C35ED60E46BB}" type="sibTrans" cxnId="{150FD3F7-D855-4E02-8ED2-6177EB96D29A}">
      <dgm:prSet/>
      <dgm:spPr/>
      <dgm:t>
        <a:bodyPr/>
        <a:lstStyle/>
        <a:p>
          <a:endParaRPr lang="en-US"/>
        </a:p>
      </dgm:t>
    </dgm:pt>
    <dgm:pt modelId="{396A0132-619B-44B6-90B1-ABA1117CAD42}">
      <dgm:prSet/>
      <dgm:spPr/>
      <dgm:t>
        <a:bodyPr/>
        <a:lstStyle/>
        <a:p>
          <a:pPr rtl="1"/>
          <a:r>
            <a:rPr lang="fa-IR" dirty="0" smtClean="0"/>
            <a:t>بیمه</a:t>
          </a:r>
          <a:endParaRPr lang="en-US" dirty="0"/>
        </a:p>
      </dgm:t>
    </dgm:pt>
    <dgm:pt modelId="{449FBE13-CB7F-4044-A9CA-3BA3D1279007}" type="parTrans" cxnId="{D7C43E01-4BB4-4775-B7E7-AB5C76633383}">
      <dgm:prSet/>
      <dgm:spPr/>
      <dgm:t>
        <a:bodyPr/>
        <a:lstStyle/>
        <a:p>
          <a:endParaRPr lang="en-US"/>
        </a:p>
      </dgm:t>
    </dgm:pt>
    <dgm:pt modelId="{2B09106E-4E44-4472-ADDF-0E209A7C5FB8}" type="sibTrans" cxnId="{D7C43E01-4BB4-4775-B7E7-AB5C76633383}">
      <dgm:prSet/>
      <dgm:spPr/>
      <dgm:t>
        <a:bodyPr/>
        <a:lstStyle/>
        <a:p>
          <a:endParaRPr lang="en-US" dirty="0"/>
        </a:p>
      </dgm:t>
    </dgm:pt>
    <dgm:pt modelId="{30261964-DFDC-468F-B68A-12C7788BC84F}">
      <dgm:prSet/>
      <dgm:spPr/>
      <dgm:t>
        <a:bodyPr/>
        <a:lstStyle/>
        <a:p>
          <a:pPr rtl="1"/>
          <a:r>
            <a:rPr lang="fa-IR" dirty="0" smtClean="0"/>
            <a:t>تأمین سرمایه</a:t>
          </a:r>
          <a:endParaRPr lang="en-US" dirty="0"/>
        </a:p>
      </dgm:t>
    </dgm:pt>
    <dgm:pt modelId="{B4550679-0047-4EFF-8B55-4AA7191BAA4B}" type="parTrans" cxnId="{88805F01-79B1-48DF-8B34-B1100DD4DD90}">
      <dgm:prSet/>
      <dgm:spPr/>
      <dgm:t>
        <a:bodyPr/>
        <a:lstStyle/>
        <a:p>
          <a:endParaRPr lang="en-US"/>
        </a:p>
      </dgm:t>
    </dgm:pt>
    <dgm:pt modelId="{44FCBCFA-4E42-47B3-9140-49B1B0898C34}" type="sibTrans" cxnId="{88805F01-79B1-48DF-8B34-B1100DD4DD90}">
      <dgm:prSet/>
      <dgm:spPr/>
      <dgm:t>
        <a:bodyPr/>
        <a:lstStyle/>
        <a:p>
          <a:endParaRPr lang="en-US" dirty="0"/>
        </a:p>
      </dgm:t>
    </dgm:pt>
    <dgm:pt modelId="{8CDB3B66-C5AD-45C5-BDB2-DF5E6E6D3F7E}">
      <dgm:prSet/>
      <dgm:spPr/>
      <dgm:t>
        <a:bodyPr/>
        <a:lstStyle/>
        <a:p>
          <a:pPr rtl="1"/>
          <a:r>
            <a:rPr lang="fa-IR" dirty="0" smtClean="0"/>
            <a:t>کارگزاری</a:t>
          </a:r>
          <a:endParaRPr lang="en-US" dirty="0"/>
        </a:p>
      </dgm:t>
    </dgm:pt>
    <dgm:pt modelId="{1B56A0FE-03E5-423B-8708-D60A761F88D7}" type="parTrans" cxnId="{87FE37F9-89CA-405C-B477-7E84A8EF876E}">
      <dgm:prSet/>
      <dgm:spPr/>
      <dgm:t>
        <a:bodyPr/>
        <a:lstStyle/>
        <a:p>
          <a:endParaRPr lang="en-US"/>
        </a:p>
      </dgm:t>
    </dgm:pt>
    <dgm:pt modelId="{BA659424-1735-451D-ADA6-AA10B16334C0}" type="sibTrans" cxnId="{87FE37F9-89CA-405C-B477-7E84A8EF876E}">
      <dgm:prSet/>
      <dgm:spPr/>
      <dgm:t>
        <a:bodyPr/>
        <a:lstStyle/>
        <a:p>
          <a:endParaRPr lang="en-US" dirty="0"/>
        </a:p>
      </dgm:t>
    </dgm:pt>
    <dgm:pt modelId="{42640B55-9463-411C-B666-E0D0D4F1C82D}">
      <dgm:prSet/>
      <dgm:spPr/>
      <dgm:t>
        <a:bodyPr/>
        <a:lstStyle/>
        <a:p>
          <a:pPr rtl="1"/>
          <a:r>
            <a:rPr lang="fa-IR" dirty="0" smtClean="0"/>
            <a:t>سرمایه‌گذاری</a:t>
          </a:r>
          <a:endParaRPr lang="en-US" dirty="0"/>
        </a:p>
      </dgm:t>
    </dgm:pt>
    <dgm:pt modelId="{42302143-DC75-42A8-82FD-D36A7FC77D0B}" type="parTrans" cxnId="{CD41B5CD-19E1-402F-B9C1-03EA2B8C5A9D}">
      <dgm:prSet/>
      <dgm:spPr/>
      <dgm:t>
        <a:bodyPr/>
        <a:lstStyle/>
        <a:p>
          <a:endParaRPr lang="en-US"/>
        </a:p>
      </dgm:t>
    </dgm:pt>
    <dgm:pt modelId="{022EF418-EEC8-4A2F-8F99-B7AD01AB6A6E}" type="sibTrans" cxnId="{CD41B5CD-19E1-402F-B9C1-03EA2B8C5A9D}">
      <dgm:prSet/>
      <dgm:spPr/>
      <dgm:t>
        <a:bodyPr/>
        <a:lstStyle/>
        <a:p>
          <a:endParaRPr lang="en-US" dirty="0"/>
        </a:p>
      </dgm:t>
    </dgm:pt>
    <dgm:pt modelId="{BF41C9EA-B93F-40B5-85A7-57880DC00C67}">
      <dgm:prSet/>
      <dgm:spPr/>
      <dgm:t>
        <a:bodyPr/>
        <a:lstStyle/>
        <a:p>
          <a:pPr rtl="1"/>
          <a:endParaRPr lang="en-US" dirty="0"/>
        </a:p>
      </dgm:t>
    </dgm:pt>
    <dgm:pt modelId="{D0CB353C-6B30-4AA7-81AB-8E830B9750A5}" type="parTrans" cxnId="{623D225E-AFCE-4DB1-ABB8-B8C35A74DAC4}">
      <dgm:prSet/>
      <dgm:spPr/>
      <dgm:t>
        <a:bodyPr/>
        <a:lstStyle/>
        <a:p>
          <a:endParaRPr lang="en-US"/>
        </a:p>
      </dgm:t>
    </dgm:pt>
    <dgm:pt modelId="{2A5EDE30-C238-4C00-954E-D4F7B209924E}" type="sibTrans" cxnId="{623D225E-AFCE-4DB1-ABB8-B8C35A74DAC4}">
      <dgm:prSet/>
      <dgm:spPr/>
      <dgm:t>
        <a:bodyPr/>
        <a:lstStyle/>
        <a:p>
          <a:endParaRPr lang="en-US"/>
        </a:p>
      </dgm:t>
    </dgm:pt>
    <dgm:pt modelId="{8CF0ADCA-1722-42C9-A7DD-0E3D3AC12039}">
      <dgm:prSet/>
      <dgm:spPr/>
      <dgm:t>
        <a:bodyPr/>
        <a:lstStyle/>
        <a:p>
          <a:r>
            <a:rPr lang="fa-IR" dirty="0" smtClean="0"/>
            <a:t>صرافی</a:t>
          </a:r>
          <a:endParaRPr lang="en-US" dirty="0"/>
        </a:p>
      </dgm:t>
    </dgm:pt>
    <dgm:pt modelId="{70A50003-142D-4913-8FB1-805EB320FD64}" type="parTrans" cxnId="{103FBEF6-4A56-4FB0-9643-07CDD4865980}">
      <dgm:prSet/>
      <dgm:spPr/>
      <dgm:t>
        <a:bodyPr/>
        <a:lstStyle/>
        <a:p>
          <a:endParaRPr lang="en-US"/>
        </a:p>
      </dgm:t>
    </dgm:pt>
    <dgm:pt modelId="{94407973-167B-4E55-BE98-191D3159A359}" type="sibTrans" cxnId="{103FBEF6-4A56-4FB0-9643-07CDD4865980}">
      <dgm:prSet/>
      <dgm:spPr/>
      <dgm:t>
        <a:bodyPr/>
        <a:lstStyle/>
        <a:p>
          <a:endParaRPr lang="en-US"/>
        </a:p>
      </dgm:t>
    </dgm:pt>
    <dgm:pt modelId="{00EE5EA6-7F70-430B-92DA-99AC34FC9461}">
      <dgm:prSet/>
      <dgm:spPr/>
      <dgm:t>
        <a:bodyPr/>
        <a:lstStyle/>
        <a:p>
          <a:r>
            <a:rPr lang="fa-IR" dirty="0" smtClean="0"/>
            <a:t>لیزینگ</a:t>
          </a:r>
          <a:endParaRPr lang="en-US" dirty="0"/>
        </a:p>
      </dgm:t>
    </dgm:pt>
    <dgm:pt modelId="{A9EDD1BE-5E66-4FAE-B0B5-4BFC6567EAD2}" type="parTrans" cxnId="{055E5965-D175-462E-B501-7244A35DECDF}">
      <dgm:prSet/>
      <dgm:spPr/>
      <dgm:t>
        <a:bodyPr/>
        <a:lstStyle/>
        <a:p>
          <a:endParaRPr lang="en-US"/>
        </a:p>
      </dgm:t>
    </dgm:pt>
    <dgm:pt modelId="{45217D05-C45B-4841-9782-679A79894D3F}" type="sibTrans" cxnId="{055E5965-D175-462E-B501-7244A35DECDF}">
      <dgm:prSet/>
      <dgm:spPr/>
      <dgm:t>
        <a:bodyPr/>
        <a:lstStyle/>
        <a:p>
          <a:endParaRPr lang="en-US"/>
        </a:p>
      </dgm:t>
    </dgm:pt>
    <dgm:pt modelId="{F3CF9973-D029-4193-9664-17A824B204DC}" type="pres">
      <dgm:prSet presAssocID="{F2B39615-1F83-4200-A8D2-8CED26FD87A1}" presName="Name0" presStyleCnt="0">
        <dgm:presLayoutVars>
          <dgm:chMax val="1"/>
          <dgm:dir/>
          <dgm:animLvl val="ctr"/>
          <dgm:resizeHandles val="exact"/>
        </dgm:presLayoutVars>
      </dgm:prSet>
      <dgm:spPr/>
      <dgm:t>
        <a:bodyPr/>
        <a:lstStyle/>
        <a:p>
          <a:endParaRPr lang="en-US"/>
        </a:p>
      </dgm:t>
    </dgm:pt>
    <dgm:pt modelId="{C204235E-2894-4FCF-B54A-7751C484AB0E}" type="pres">
      <dgm:prSet presAssocID="{443F898F-90F3-4C75-9152-F9CA5E2185F3}" presName="centerShape" presStyleLbl="node0" presStyleIdx="0" presStyleCnt="1"/>
      <dgm:spPr/>
      <dgm:t>
        <a:bodyPr/>
        <a:lstStyle/>
        <a:p>
          <a:endParaRPr lang="en-US"/>
        </a:p>
      </dgm:t>
    </dgm:pt>
    <dgm:pt modelId="{3B520DE6-2800-4054-819B-BA4BF525A864}" type="pres">
      <dgm:prSet presAssocID="{396A0132-619B-44B6-90B1-ABA1117CAD42}" presName="node" presStyleLbl="node1" presStyleIdx="0" presStyleCnt="6">
        <dgm:presLayoutVars>
          <dgm:bulletEnabled val="1"/>
        </dgm:presLayoutVars>
      </dgm:prSet>
      <dgm:spPr/>
      <dgm:t>
        <a:bodyPr/>
        <a:lstStyle/>
        <a:p>
          <a:endParaRPr lang="en-US"/>
        </a:p>
      </dgm:t>
    </dgm:pt>
    <dgm:pt modelId="{15636B23-B642-4453-971B-EA3C1241BADA}" type="pres">
      <dgm:prSet presAssocID="{396A0132-619B-44B6-90B1-ABA1117CAD42}" presName="dummy" presStyleCnt="0"/>
      <dgm:spPr/>
    </dgm:pt>
    <dgm:pt modelId="{809231FE-CC15-4056-BBF1-2E1713C42B88}" type="pres">
      <dgm:prSet presAssocID="{2B09106E-4E44-4472-ADDF-0E209A7C5FB8}" presName="sibTrans" presStyleLbl="sibTrans2D1" presStyleIdx="0" presStyleCnt="6"/>
      <dgm:spPr/>
      <dgm:t>
        <a:bodyPr/>
        <a:lstStyle/>
        <a:p>
          <a:endParaRPr lang="en-US"/>
        </a:p>
      </dgm:t>
    </dgm:pt>
    <dgm:pt modelId="{B8EA9C4F-EBFB-4783-B593-0D22DDB0502E}" type="pres">
      <dgm:prSet presAssocID="{30261964-DFDC-468F-B68A-12C7788BC84F}" presName="node" presStyleLbl="node1" presStyleIdx="1" presStyleCnt="6">
        <dgm:presLayoutVars>
          <dgm:bulletEnabled val="1"/>
        </dgm:presLayoutVars>
      </dgm:prSet>
      <dgm:spPr/>
      <dgm:t>
        <a:bodyPr/>
        <a:lstStyle/>
        <a:p>
          <a:endParaRPr lang="en-US"/>
        </a:p>
      </dgm:t>
    </dgm:pt>
    <dgm:pt modelId="{DB55D0A5-3A58-4CD8-8C7C-84D1C50BF8F2}" type="pres">
      <dgm:prSet presAssocID="{30261964-DFDC-468F-B68A-12C7788BC84F}" presName="dummy" presStyleCnt="0"/>
      <dgm:spPr/>
    </dgm:pt>
    <dgm:pt modelId="{B64E72DA-48E1-46CD-B7D4-A5F494A6617B}" type="pres">
      <dgm:prSet presAssocID="{44FCBCFA-4E42-47B3-9140-49B1B0898C34}" presName="sibTrans" presStyleLbl="sibTrans2D1" presStyleIdx="1" presStyleCnt="6"/>
      <dgm:spPr/>
      <dgm:t>
        <a:bodyPr/>
        <a:lstStyle/>
        <a:p>
          <a:endParaRPr lang="en-US"/>
        </a:p>
      </dgm:t>
    </dgm:pt>
    <dgm:pt modelId="{91F3AAEE-B130-48E9-8811-0DBDC76CD73C}" type="pres">
      <dgm:prSet presAssocID="{8CDB3B66-C5AD-45C5-BDB2-DF5E6E6D3F7E}" presName="node" presStyleLbl="node1" presStyleIdx="2" presStyleCnt="6">
        <dgm:presLayoutVars>
          <dgm:bulletEnabled val="1"/>
        </dgm:presLayoutVars>
      </dgm:prSet>
      <dgm:spPr/>
      <dgm:t>
        <a:bodyPr/>
        <a:lstStyle/>
        <a:p>
          <a:endParaRPr lang="en-US"/>
        </a:p>
      </dgm:t>
    </dgm:pt>
    <dgm:pt modelId="{5842E72F-CE36-4C11-8B47-26DAB74F31ED}" type="pres">
      <dgm:prSet presAssocID="{8CDB3B66-C5AD-45C5-BDB2-DF5E6E6D3F7E}" presName="dummy" presStyleCnt="0"/>
      <dgm:spPr/>
    </dgm:pt>
    <dgm:pt modelId="{FAE7FCED-FD34-4F47-ADAB-541B18A1E780}" type="pres">
      <dgm:prSet presAssocID="{BA659424-1735-451D-ADA6-AA10B16334C0}" presName="sibTrans" presStyleLbl="sibTrans2D1" presStyleIdx="2" presStyleCnt="6"/>
      <dgm:spPr/>
      <dgm:t>
        <a:bodyPr/>
        <a:lstStyle/>
        <a:p>
          <a:endParaRPr lang="en-US"/>
        </a:p>
      </dgm:t>
    </dgm:pt>
    <dgm:pt modelId="{FA3DD767-E4EE-46D7-B6F9-703B615B9077}" type="pres">
      <dgm:prSet presAssocID="{8CF0ADCA-1722-42C9-A7DD-0E3D3AC12039}" presName="node" presStyleLbl="node1" presStyleIdx="3" presStyleCnt="6">
        <dgm:presLayoutVars>
          <dgm:bulletEnabled val="1"/>
        </dgm:presLayoutVars>
      </dgm:prSet>
      <dgm:spPr/>
      <dgm:t>
        <a:bodyPr/>
        <a:lstStyle/>
        <a:p>
          <a:endParaRPr lang="en-US"/>
        </a:p>
      </dgm:t>
    </dgm:pt>
    <dgm:pt modelId="{0EDA954C-1C23-4652-AA48-8147244E8785}" type="pres">
      <dgm:prSet presAssocID="{8CF0ADCA-1722-42C9-A7DD-0E3D3AC12039}" presName="dummy" presStyleCnt="0"/>
      <dgm:spPr/>
    </dgm:pt>
    <dgm:pt modelId="{98A96D19-BCFC-4DB5-BBCE-1F3A52870729}" type="pres">
      <dgm:prSet presAssocID="{94407973-167B-4E55-BE98-191D3159A359}" presName="sibTrans" presStyleLbl="sibTrans2D1" presStyleIdx="3" presStyleCnt="6"/>
      <dgm:spPr/>
      <dgm:t>
        <a:bodyPr/>
        <a:lstStyle/>
        <a:p>
          <a:endParaRPr lang="en-US"/>
        </a:p>
      </dgm:t>
    </dgm:pt>
    <dgm:pt modelId="{BE08CD3B-B36E-40F4-90B8-211E713F5FFE}" type="pres">
      <dgm:prSet presAssocID="{00EE5EA6-7F70-430B-92DA-99AC34FC9461}" presName="node" presStyleLbl="node1" presStyleIdx="4" presStyleCnt="6">
        <dgm:presLayoutVars>
          <dgm:bulletEnabled val="1"/>
        </dgm:presLayoutVars>
      </dgm:prSet>
      <dgm:spPr/>
      <dgm:t>
        <a:bodyPr/>
        <a:lstStyle/>
        <a:p>
          <a:endParaRPr lang="en-US"/>
        </a:p>
      </dgm:t>
    </dgm:pt>
    <dgm:pt modelId="{5C5BF8AE-6763-4ACC-99D6-730F97B773CE}" type="pres">
      <dgm:prSet presAssocID="{00EE5EA6-7F70-430B-92DA-99AC34FC9461}" presName="dummy" presStyleCnt="0"/>
      <dgm:spPr/>
    </dgm:pt>
    <dgm:pt modelId="{8135C10B-8CDD-425B-9976-F95AD9847005}" type="pres">
      <dgm:prSet presAssocID="{45217D05-C45B-4841-9782-679A79894D3F}" presName="sibTrans" presStyleLbl="sibTrans2D1" presStyleIdx="4" presStyleCnt="6"/>
      <dgm:spPr/>
      <dgm:t>
        <a:bodyPr/>
        <a:lstStyle/>
        <a:p>
          <a:endParaRPr lang="en-US"/>
        </a:p>
      </dgm:t>
    </dgm:pt>
    <dgm:pt modelId="{174EF1EF-9638-43F5-B4DC-9C926F602134}" type="pres">
      <dgm:prSet presAssocID="{42640B55-9463-411C-B666-E0D0D4F1C82D}" presName="node" presStyleLbl="node1" presStyleIdx="5" presStyleCnt="6">
        <dgm:presLayoutVars>
          <dgm:bulletEnabled val="1"/>
        </dgm:presLayoutVars>
      </dgm:prSet>
      <dgm:spPr/>
      <dgm:t>
        <a:bodyPr/>
        <a:lstStyle/>
        <a:p>
          <a:endParaRPr lang="en-US"/>
        </a:p>
      </dgm:t>
    </dgm:pt>
    <dgm:pt modelId="{A19D74C6-4CFB-4050-A212-35F2BE7A4854}" type="pres">
      <dgm:prSet presAssocID="{42640B55-9463-411C-B666-E0D0D4F1C82D}" presName="dummy" presStyleCnt="0"/>
      <dgm:spPr/>
    </dgm:pt>
    <dgm:pt modelId="{B679D846-5547-4221-96E3-64E35B9C246E}" type="pres">
      <dgm:prSet presAssocID="{022EF418-EEC8-4A2F-8F99-B7AD01AB6A6E}" presName="sibTrans" presStyleLbl="sibTrans2D1" presStyleIdx="5" presStyleCnt="6"/>
      <dgm:spPr/>
      <dgm:t>
        <a:bodyPr/>
        <a:lstStyle/>
        <a:p>
          <a:endParaRPr lang="en-US"/>
        </a:p>
      </dgm:t>
    </dgm:pt>
  </dgm:ptLst>
  <dgm:cxnLst>
    <dgm:cxn modelId="{055E5965-D175-462E-B501-7244A35DECDF}" srcId="{443F898F-90F3-4C75-9152-F9CA5E2185F3}" destId="{00EE5EA6-7F70-430B-92DA-99AC34FC9461}" srcOrd="4" destOrd="0" parTransId="{A9EDD1BE-5E66-4FAE-B0B5-4BFC6567EAD2}" sibTransId="{45217D05-C45B-4841-9782-679A79894D3F}"/>
    <dgm:cxn modelId="{623D225E-AFCE-4DB1-ABB8-B8C35A74DAC4}" srcId="{F2B39615-1F83-4200-A8D2-8CED26FD87A1}" destId="{BF41C9EA-B93F-40B5-85A7-57880DC00C67}" srcOrd="1" destOrd="0" parTransId="{D0CB353C-6B30-4AA7-81AB-8E830B9750A5}" sibTransId="{2A5EDE30-C238-4C00-954E-D4F7B209924E}"/>
    <dgm:cxn modelId="{3B03BC6E-61A4-471D-A4B5-BA0CB66464B2}" type="presOf" srcId="{42640B55-9463-411C-B666-E0D0D4F1C82D}" destId="{174EF1EF-9638-43F5-B4DC-9C926F602134}" srcOrd="0" destOrd="0" presId="urn:microsoft.com/office/officeart/2005/8/layout/radial6"/>
    <dgm:cxn modelId="{DA6E2661-303B-4AF0-8E77-0EF3492FDCA0}" type="presOf" srcId="{396A0132-619B-44B6-90B1-ABA1117CAD42}" destId="{3B520DE6-2800-4054-819B-BA4BF525A864}" srcOrd="0" destOrd="0" presId="urn:microsoft.com/office/officeart/2005/8/layout/radial6"/>
    <dgm:cxn modelId="{1C1B2CA9-9BD2-498E-B26A-8EF3DC04B766}" type="presOf" srcId="{00EE5EA6-7F70-430B-92DA-99AC34FC9461}" destId="{BE08CD3B-B36E-40F4-90B8-211E713F5FFE}" srcOrd="0" destOrd="0" presId="urn:microsoft.com/office/officeart/2005/8/layout/radial6"/>
    <dgm:cxn modelId="{88805F01-79B1-48DF-8B34-B1100DD4DD90}" srcId="{443F898F-90F3-4C75-9152-F9CA5E2185F3}" destId="{30261964-DFDC-468F-B68A-12C7788BC84F}" srcOrd="1" destOrd="0" parTransId="{B4550679-0047-4EFF-8B55-4AA7191BAA4B}" sibTransId="{44FCBCFA-4E42-47B3-9140-49B1B0898C34}"/>
    <dgm:cxn modelId="{CD41B5CD-19E1-402F-B9C1-03EA2B8C5A9D}" srcId="{443F898F-90F3-4C75-9152-F9CA5E2185F3}" destId="{42640B55-9463-411C-B666-E0D0D4F1C82D}" srcOrd="5" destOrd="0" parTransId="{42302143-DC75-42A8-82FD-D36A7FC77D0B}" sibTransId="{022EF418-EEC8-4A2F-8F99-B7AD01AB6A6E}"/>
    <dgm:cxn modelId="{72B6E45F-7499-4015-AB59-6187F724B600}" type="presOf" srcId="{94407973-167B-4E55-BE98-191D3159A359}" destId="{98A96D19-BCFC-4DB5-BBCE-1F3A52870729}" srcOrd="0" destOrd="0" presId="urn:microsoft.com/office/officeart/2005/8/layout/radial6"/>
    <dgm:cxn modelId="{429A6F3F-FC1B-4E8B-8283-22F3EE308257}" type="presOf" srcId="{8CDB3B66-C5AD-45C5-BDB2-DF5E6E6D3F7E}" destId="{91F3AAEE-B130-48E9-8811-0DBDC76CD73C}" srcOrd="0" destOrd="0" presId="urn:microsoft.com/office/officeart/2005/8/layout/radial6"/>
    <dgm:cxn modelId="{D7C43E01-4BB4-4775-B7E7-AB5C76633383}" srcId="{443F898F-90F3-4C75-9152-F9CA5E2185F3}" destId="{396A0132-619B-44B6-90B1-ABA1117CAD42}" srcOrd="0" destOrd="0" parTransId="{449FBE13-CB7F-4044-A9CA-3BA3D1279007}" sibTransId="{2B09106E-4E44-4472-ADDF-0E209A7C5FB8}"/>
    <dgm:cxn modelId="{150FD3F7-D855-4E02-8ED2-6177EB96D29A}" srcId="{F2B39615-1F83-4200-A8D2-8CED26FD87A1}" destId="{443F898F-90F3-4C75-9152-F9CA5E2185F3}" srcOrd="0" destOrd="0" parTransId="{08326E17-0FFD-40EB-A051-7E621092B630}" sibTransId="{5F8354EC-5C46-45AC-8758-C35ED60E46BB}"/>
    <dgm:cxn modelId="{699284EF-839B-4BE1-883E-FA75A47C4010}" type="presOf" srcId="{44FCBCFA-4E42-47B3-9140-49B1B0898C34}" destId="{B64E72DA-48E1-46CD-B7D4-A5F494A6617B}" srcOrd="0" destOrd="0" presId="urn:microsoft.com/office/officeart/2005/8/layout/radial6"/>
    <dgm:cxn modelId="{5D0BEEFD-385C-458B-AD69-75015A665C47}" type="presOf" srcId="{F2B39615-1F83-4200-A8D2-8CED26FD87A1}" destId="{F3CF9973-D029-4193-9664-17A824B204DC}" srcOrd="0" destOrd="0" presId="urn:microsoft.com/office/officeart/2005/8/layout/radial6"/>
    <dgm:cxn modelId="{A884D8F1-1084-4C5D-871D-3A654F82B175}" type="presOf" srcId="{BA659424-1735-451D-ADA6-AA10B16334C0}" destId="{FAE7FCED-FD34-4F47-ADAB-541B18A1E780}" srcOrd="0" destOrd="0" presId="urn:microsoft.com/office/officeart/2005/8/layout/radial6"/>
    <dgm:cxn modelId="{5E5C18A1-7273-47FE-8F42-33BB6436FD03}" type="presOf" srcId="{8CF0ADCA-1722-42C9-A7DD-0E3D3AC12039}" destId="{FA3DD767-E4EE-46D7-B6F9-703B615B9077}" srcOrd="0" destOrd="0" presId="urn:microsoft.com/office/officeart/2005/8/layout/radial6"/>
    <dgm:cxn modelId="{87FE37F9-89CA-405C-B477-7E84A8EF876E}" srcId="{443F898F-90F3-4C75-9152-F9CA5E2185F3}" destId="{8CDB3B66-C5AD-45C5-BDB2-DF5E6E6D3F7E}" srcOrd="2" destOrd="0" parTransId="{1B56A0FE-03E5-423B-8708-D60A761F88D7}" sibTransId="{BA659424-1735-451D-ADA6-AA10B16334C0}"/>
    <dgm:cxn modelId="{103FBEF6-4A56-4FB0-9643-07CDD4865980}" srcId="{443F898F-90F3-4C75-9152-F9CA5E2185F3}" destId="{8CF0ADCA-1722-42C9-A7DD-0E3D3AC12039}" srcOrd="3" destOrd="0" parTransId="{70A50003-142D-4913-8FB1-805EB320FD64}" sibTransId="{94407973-167B-4E55-BE98-191D3159A359}"/>
    <dgm:cxn modelId="{DC7EE296-D0D3-438A-BF3E-1339EB7FF966}" type="presOf" srcId="{443F898F-90F3-4C75-9152-F9CA5E2185F3}" destId="{C204235E-2894-4FCF-B54A-7751C484AB0E}" srcOrd="0" destOrd="0" presId="urn:microsoft.com/office/officeart/2005/8/layout/radial6"/>
    <dgm:cxn modelId="{ABBD2CDB-F3C2-4F3B-B408-5B5721515FB7}" type="presOf" srcId="{45217D05-C45B-4841-9782-679A79894D3F}" destId="{8135C10B-8CDD-425B-9976-F95AD9847005}" srcOrd="0" destOrd="0" presId="urn:microsoft.com/office/officeart/2005/8/layout/radial6"/>
    <dgm:cxn modelId="{9B68C588-7C7F-47BA-8D29-BA70493D52C8}" type="presOf" srcId="{2B09106E-4E44-4472-ADDF-0E209A7C5FB8}" destId="{809231FE-CC15-4056-BBF1-2E1713C42B88}" srcOrd="0" destOrd="0" presId="urn:microsoft.com/office/officeart/2005/8/layout/radial6"/>
    <dgm:cxn modelId="{FC606FD5-35E7-429C-B798-14D77028E5D7}" type="presOf" srcId="{30261964-DFDC-468F-B68A-12C7788BC84F}" destId="{B8EA9C4F-EBFB-4783-B593-0D22DDB0502E}" srcOrd="0" destOrd="0" presId="urn:microsoft.com/office/officeart/2005/8/layout/radial6"/>
    <dgm:cxn modelId="{61845399-E23C-4419-B5A4-99CFF0C67E00}" type="presOf" srcId="{022EF418-EEC8-4A2F-8F99-B7AD01AB6A6E}" destId="{B679D846-5547-4221-96E3-64E35B9C246E}" srcOrd="0" destOrd="0" presId="urn:microsoft.com/office/officeart/2005/8/layout/radial6"/>
    <dgm:cxn modelId="{921C3954-3BE3-4F32-A4B5-87C50C2B6DF7}" type="presParOf" srcId="{F3CF9973-D029-4193-9664-17A824B204DC}" destId="{C204235E-2894-4FCF-B54A-7751C484AB0E}" srcOrd="0" destOrd="0" presId="urn:microsoft.com/office/officeart/2005/8/layout/radial6"/>
    <dgm:cxn modelId="{EC65D2E8-AA41-44CE-BCDB-CD0189286FC4}" type="presParOf" srcId="{F3CF9973-D029-4193-9664-17A824B204DC}" destId="{3B520DE6-2800-4054-819B-BA4BF525A864}" srcOrd="1" destOrd="0" presId="urn:microsoft.com/office/officeart/2005/8/layout/radial6"/>
    <dgm:cxn modelId="{C2AA0C88-E672-456B-9237-234EA8018615}" type="presParOf" srcId="{F3CF9973-D029-4193-9664-17A824B204DC}" destId="{15636B23-B642-4453-971B-EA3C1241BADA}" srcOrd="2" destOrd="0" presId="urn:microsoft.com/office/officeart/2005/8/layout/radial6"/>
    <dgm:cxn modelId="{03B19E34-560A-4862-BF89-FE2A5DF48CBB}" type="presParOf" srcId="{F3CF9973-D029-4193-9664-17A824B204DC}" destId="{809231FE-CC15-4056-BBF1-2E1713C42B88}" srcOrd="3" destOrd="0" presId="urn:microsoft.com/office/officeart/2005/8/layout/radial6"/>
    <dgm:cxn modelId="{9976353A-0251-40A7-A261-9ED30FE411D5}" type="presParOf" srcId="{F3CF9973-D029-4193-9664-17A824B204DC}" destId="{B8EA9C4F-EBFB-4783-B593-0D22DDB0502E}" srcOrd="4" destOrd="0" presId="urn:microsoft.com/office/officeart/2005/8/layout/radial6"/>
    <dgm:cxn modelId="{02EE990C-15F7-44F6-B549-469F9544A31E}" type="presParOf" srcId="{F3CF9973-D029-4193-9664-17A824B204DC}" destId="{DB55D0A5-3A58-4CD8-8C7C-84D1C50BF8F2}" srcOrd="5" destOrd="0" presId="urn:microsoft.com/office/officeart/2005/8/layout/radial6"/>
    <dgm:cxn modelId="{643819EA-CDDD-4A9B-989E-C3BE3CB800B4}" type="presParOf" srcId="{F3CF9973-D029-4193-9664-17A824B204DC}" destId="{B64E72DA-48E1-46CD-B7D4-A5F494A6617B}" srcOrd="6" destOrd="0" presId="urn:microsoft.com/office/officeart/2005/8/layout/radial6"/>
    <dgm:cxn modelId="{617AD387-58A9-4A81-AE89-E6AE72A77677}" type="presParOf" srcId="{F3CF9973-D029-4193-9664-17A824B204DC}" destId="{91F3AAEE-B130-48E9-8811-0DBDC76CD73C}" srcOrd="7" destOrd="0" presId="urn:microsoft.com/office/officeart/2005/8/layout/radial6"/>
    <dgm:cxn modelId="{7E28900F-67DE-40F8-937A-50AF9444785D}" type="presParOf" srcId="{F3CF9973-D029-4193-9664-17A824B204DC}" destId="{5842E72F-CE36-4C11-8B47-26DAB74F31ED}" srcOrd="8" destOrd="0" presId="urn:microsoft.com/office/officeart/2005/8/layout/radial6"/>
    <dgm:cxn modelId="{597AF9C5-A3E1-4BF1-B8A2-1879E2D9DAEA}" type="presParOf" srcId="{F3CF9973-D029-4193-9664-17A824B204DC}" destId="{FAE7FCED-FD34-4F47-ADAB-541B18A1E780}" srcOrd="9" destOrd="0" presId="urn:microsoft.com/office/officeart/2005/8/layout/radial6"/>
    <dgm:cxn modelId="{F5DE45E0-C1E8-4542-9BDA-9DECE206F14D}" type="presParOf" srcId="{F3CF9973-D029-4193-9664-17A824B204DC}" destId="{FA3DD767-E4EE-46D7-B6F9-703B615B9077}" srcOrd="10" destOrd="0" presId="urn:microsoft.com/office/officeart/2005/8/layout/radial6"/>
    <dgm:cxn modelId="{C7AFCAF4-85BB-4551-8091-45C7C5371C7B}" type="presParOf" srcId="{F3CF9973-D029-4193-9664-17A824B204DC}" destId="{0EDA954C-1C23-4652-AA48-8147244E8785}" srcOrd="11" destOrd="0" presId="urn:microsoft.com/office/officeart/2005/8/layout/radial6"/>
    <dgm:cxn modelId="{EC6E2FCC-0069-45B0-925A-50788406B986}" type="presParOf" srcId="{F3CF9973-D029-4193-9664-17A824B204DC}" destId="{98A96D19-BCFC-4DB5-BBCE-1F3A52870729}" srcOrd="12" destOrd="0" presId="urn:microsoft.com/office/officeart/2005/8/layout/radial6"/>
    <dgm:cxn modelId="{5DE564EC-E244-4B74-8EA3-1EDAB7BF2E13}" type="presParOf" srcId="{F3CF9973-D029-4193-9664-17A824B204DC}" destId="{BE08CD3B-B36E-40F4-90B8-211E713F5FFE}" srcOrd="13" destOrd="0" presId="urn:microsoft.com/office/officeart/2005/8/layout/radial6"/>
    <dgm:cxn modelId="{BEFB0CEA-DE57-4C0F-ACCD-2C777CDA859C}" type="presParOf" srcId="{F3CF9973-D029-4193-9664-17A824B204DC}" destId="{5C5BF8AE-6763-4ACC-99D6-730F97B773CE}" srcOrd="14" destOrd="0" presId="urn:microsoft.com/office/officeart/2005/8/layout/radial6"/>
    <dgm:cxn modelId="{666FDA84-6472-4F33-A0F2-06EC0D7C0363}" type="presParOf" srcId="{F3CF9973-D029-4193-9664-17A824B204DC}" destId="{8135C10B-8CDD-425B-9976-F95AD9847005}" srcOrd="15" destOrd="0" presId="urn:microsoft.com/office/officeart/2005/8/layout/radial6"/>
    <dgm:cxn modelId="{0A3090E3-A76F-4703-8D99-09B282EF68D5}" type="presParOf" srcId="{F3CF9973-D029-4193-9664-17A824B204DC}" destId="{174EF1EF-9638-43F5-B4DC-9C926F602134}" srcOrd="16" destOrd="0" presId="urn:microsoft.com/office/officeart/2005/8/layout/radial6"/>
    <dgm:cxn modelId="{8D750EA0-3754-4E4A-8718-94355E8CD394}" type="presParOf" srcId="{F3CF9973-D029-4193-9664-17A824B204DC}" destId="{A19D74C6-4CFB-4050-A212-35F2BE7A4854}" srcOrd="17" destOrd="0" presId="urn:microsoft.com/office/officeart/2005/8/layout/radial6"/>
    <dgm:cxn modelId="{FFD9B8F8-4B04-48AF-8051-E6F0E7914A06}" type="presParOf" srcId="{F3CF9973-D029-4193-9664-17A824B204DC}" destId="{B679D846-5547-4221-96E3-64E35B9C246E}"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EFBF0AE-22E8-4C06-A99C-A95CFFD890BB}" type="doc">
      <dgm:prSet loTypeId="urn:microsoft.com/office/officeart/2005/8/layout/list1" loCatId="list" qsTypeId="urn:microsoft.com/office/officeart/2005/8/quickstyle/simple1" qsCatId="simple" csTypeId="urn:microsoft.com/office/officeart/2005/8/colors/colorful1#1" csCatId="colorful" phldr="1"/>
      <dgm:spPr/>
      <dgm:t>
        <a:bodyPr/>
        <a:lstStyle/>
        <a:p>
          <a:endParaRPr lang="en-US"/>
        </a:p>
      </dgm:t>
    </dgm:pt>
    <dgm:pt modelId="{79A2B0E3-B738-494F-B02D-35493B8DDD49}">
      <dgm:prSet/>
      <dgm:spPr/>
      <dgm:t>
        <a:bodyPr/>
        <a:lstStyle/>
        <a:p>
          <a:pPr algn="ctr" rtl="1"/>
          <a:r>
            <a:rPr lang="fa-IR" dirty="0" smtClean="0">
              <a:cs typeface="B Zar" pitchFamily="2" charset="-78"/>
            </a:rPr>
            <a:t>تجارت داخلی و خارجی</a:t>
          </a:r>
          <a:endParaRPr lang="en-US" dirty="0">
            <a:cs typeface="B Zar" pitchFamily="2" charset="-78"/>
          </a:endParaRPr>
        </a:p>
      </dgm:t>
    </dgm:pt>
    <dgm:pt modelId="{44CCD2F8-C91D-4709-ABFA-BA5BB22B3AFC}" type="parTrans" cxnId="{5CFC2ADD-2994-4A22-ADD1-121CF2044ABE}">
      <dgm:prSet/>
      <dgm:spPr/>
      <dgm:t>
        <a:bodyPr/>
        <a:lstStyle/>
        <a:p>
          <a:pPr algn="ctr"/>
          <a:endParaRPr lang="en-US">
            <a:cs typeface="B Zar" pitchFamily="2" charset="-78"/>
          </a:endParaRPr>
        </a:p>
      </dgm:t>
    </dgm:pt>
    <dgm:pt modelId="{A57219C0-1DDA-4F91-9A00-000F6CCF1BB9}" type="sibTrans" cxnId="{5CFC2ADD-2994-4A22-ADD1-121CF2044ABE}">
      <dgm:prSet/>
      <dgm:spPr/>
      <dgm:t>
        <a:bodyPr/>
        <a:lstStyle/>
        <a:p>
          <a:pPr algn="ctr"/>
          <a:endParaRPr lang="en-US">
            <a:cs typeface="B Zar" pitchFamily="2" charset="-78"/>
          </a:endParaRPr>
        </a:p>
      </dgm:t>
    </dgm:pt>
    <dgm:pt modelId="{06D94E45-AFB4-4362-B4AD-6D9509071C21}">
      <dgm:prSet/>
      <dgm:spPr/>
      <dgm:t>
        <a:bodyPr/>
        <a:lstStyle/>
        <a:p>
          <a:pPr algn="ctr" rtl="1"/>
          <a:r>
            <a:rPr lang="fa-IR" dirty="0" smtClean="0">
              <a:cs typeface="B Zar" pitchFamily="2" charset="-78"/>
            </a:rPr>
            <a:t>سرمایه‌ در گردش</a:t>
          </a:r>
          <a:endParaRPr lang="en-US" dirty="0">
            <a:cs typeface="B Zar" pitchFamily="2" charset="-78"/>
          </a:endParaRPr>
        </a:p>
      </dgm:t>
    </dgm:pt>
    <dgm:pt modelId="{3B47D870-61D9-436D-832C-FC07F7C5C7FC}" type="parTrans" cxnId="{D3E5C212-9600-4C31-9EC9-455C1BF8EEE0}">
      <dgm:prSet/>
      <dgm:spPr/>
      <dgm:t>
        <a:bodyPr/>
        <a:lstStyle/>
        <a:p>
          <a:pPr algn="ctr"/>
          <a:endParaRPr lang="en-US">
            <a:cs typeface="B Zar" pitchFamily="2" charset="-78"/>
          </a:endParaRPr>
        </a:p>
      </dgm:t>
    </dgm:pt>
    <dgm:pt modelId="{B5771E2B-0BB3-4B17-91FA-5881F9A4E3BB}" type="sibTrans" cxnId="{D3E5C212-9600-4C31-9EC9-455C1BF8EEE0}">
      <dgm:prSet/>
      <dgm:spPr/>
      <dgm:t>
        <a:bodyPr/>
        <a:lstStyle/>
        <a:p>
          <a:pPr algn="ctr"/>
          <a:endParaRPr lang="en-US">
            <a:cs typeface="B Zar" pitchFamily="2" charset="-78"/>
          </a:endParaRPr>
        </a:p>
      </dgm:t>
    </dgm:pt>
    <dgm:pt modelId="{594A9CDD-7715-4801-B33C-AE5E86671550}">
      <dgm:prSet/>
      <dgm:spPr/>
      <dgm:t>
        <a:bodyPr/>
        <a:lstStyle/>
        <a:p>
          <a:pPr algn="ctr" rtl="1"/>
          <a:r>
            <a:rPr lang="fa-IR" dirty="0" smtClean="0">
              <a:cs typeface="B Zar" pitchFamily="2" charset="-78"/>
            </a:rPr>
            <a:t>توسعه ظرفیت</a:t>
          </a:r>
          <a:endParaRPr lang="en-US" dirty="0">
            <a:cs typeface="B Zar" pitchFamily="2" charset="-78"/>
          </a:endParaRPr>
        </a:p>
      </dgm:t>
    </dgm:pt>
    <dgm:pt modelId="{DC06C036-1EED-44AE-AFCD-F58FBB163C4E}" type="parTrans" cxnId="{F4B99399-0C6B-49E0-886A-B2CA8D1C40D1}">
      <dgm:prSet/>
      <dgm:spPr/>
      <dgm:t>
        <a:bodyPr/>
        <a:lstStyle/>
        <a:p>
          <a:pPr algn="ctr"/>
          <a:endParaRPr lang="en-US">
            <a:cs typeface="B Zar" pitchFamily="2" charset="-78"/>
          </a:endParaRPr>
        </a:p>
      </dgm:t>
    </dgm:pt>
    <dgm:pt modelId="{406EB2D4-2BB2-43DB-8474-FBC5E8BF2E49}" type="sibTrans" cxnId="{F4B99399-0C6B-49E0-886A-B2CA8D1C40D1}">
      <dgm:prSet/>
      <dgm:spPr/>
      <dgm:t>
        <a:bodyPr/>
        <a:lstStyle/>
        <a:p>
          <a:pPr algn="ctr"/>
          <a:endParaRPr lang="en-US">
            <a:cs typeface="B Zar" pitchFamily="2" charset="-78"/>
          </a:endParaRPr>
        </a:p>
      </dgm:t>
    </dgm:pt>
    <dgm:pt modelId="{B4D66859-DF36-4B69-8C2C-43DCAEC7B5E1}">
      <dgm:prSet/>
      <dgm:spPr/>
      <dgm:t>
        <a:bodyPr/>
        <a:lstStyle/>
        <a:p>
          <a:pPr algn="ctr" rtl="1"/>
          <a:r>
            <a:rPr lang="fa-IR" dirty="0" smtClean="0">
              <a:cs typeface="B Zar" pitchFamily="2" charset="-78"/>
            </a:rPr>
            <a:t>سرمایه‌گذاری جدید</a:t>
          </a:r>
          <a:endParaRPr lang="en-US" dirty="0">
            <a:cs typeface="B Zar" pitchFamily="2" charset="-78"/>
          </a:endParaRPr>
        </a:p>
      </dgm:t>
    </dgm:pt>
    <dgm:pt modelId="{0F2B3D35-A0E6-4BB9-8F99-DEADC2C1F31E}" type="parTrans" cxnId="{910A8DBF-4DAE-46DB-95BD-F2A00DF8D8FF}">
      <dgm:prSet/>
      <dgm:spPr/>
      <dgm:t>
        <a:bodyPr/>
        <a:lstStyle/>
        <a:p>
          <a:pPr algn="ctr"/>
          <a:endParaRPr lang="en-US">
            <a:cs typeface="B Zar" pitchFamily="2" charset="-78"/>
          </a:endParaRPr>
        </a:p>
      </dgm:t>
    </dgm:pt>
    <dgm:pt modelId="{20D86819-E631-4911-8C6D-73D577E12B16}" type="sibTrans" cxnId="{910A8DBF-4DAE-46DB-95BD-F2A00DF8D8FF}">
      <dgm:prSet/>
      <dgm:spPr/>
      <dgm:t>
        <a:bodyPr/>
        <a:lstStyle/>
        <a:p>
          <a:pPr algn="ctr"/>
          <a:endParaRPr lang="en-US">
            <a:cs typeface="B Zar" pitchFamily="2" charset="-78"/>
          </a:endParaRPr>
        </a:p>
      </dgm:t>
    </dgm:pt>
    <dgm:pt modelId="{8BA31F99-E451-4640-ACC3-6656EE000248}">
      <dgm:prSet/>
      <dgm:spPr/>
      <dgm:t>
        <a:bodyPr/>
        <a:lstStyle/>
        <a:p>
          <a:pPr algn="ctr" rtl="1"/>
          <a:r>
            <a:rPr lang="fa-IR" dirty="0" smtClean="0">
              <a:cs typeface="B Zar" pitchFamily="2" charset="-78"/>
            </a:rPr>
            <a:t>سرمایه‌گذاری مخاطره‌آمیز</a:t>
          </a:r>
          <a:endParaRPr lang="en-US" dirty="0">
            <a:cs typeface="B Zar" pitchFamily="2" charset="-78"/>
          </a:endParaRPr>
        </a:p>
      </dgm:t>
    </dgm:pt>
    <dgm:pt modelId="{FF18C72C-6567-4826-90D5-7ED9B73AD3C1}" type="parTrans" cxnId="{DEC2CD98-D16A-40B2-A6A8-2F8A77A4CC58}">
      <dgm:prSet/>
      <dgm:spPr/>
      <dgm:t>
        <a:bodyPr/>
        <a:lstStyle/>
        <a:p>
          <a:pPr algn="ctr"/>
          <a:endParaRPr lang="en-US">
            <a:cs typeface="B Zar" pitchFamily="2" charset="-78"/>
          </a:endParaRPr>
        </a:p>
      </dgm:t>
    </dgm:pt>
    <dgm:pt modelId="{31E41014-C9ED-41DE-BC78-5615F133FEA7}" type="sibTrans" cxnId="{DEC2CD98-D16A-40B2-A6A8-2F8A77A4CC58}">
      <dgm:prSet/>
      <dgm:spPr/>
      <dgm:t>
        <a:bodyPr/>
        <a:lstStyle/>
        <a:p>
          <a:pPr algn="ctr"/>
          <a:endParaRPr lang="en-US">
            <a:cs typeface="B Zar" pitchFamily="2" charset="-78"/>
          </a:endParaRPr>
        </a:p>
      </dgm:t>
    </dgm:pt>
    <dgm:pt modelId="{6D04D003-686A-43D3-9615-65982E6CD7E6}">
      <dgm:prSet/>
      <dgm:spPr/>
      <dgm:t>
        <a:bodyPr/>
        <a:lstStyle/>
        <a:p>
          <a:pPr algn="ctr" rtl="1"/>
          <a:r>
            <a:rPr lang="fa-IR" dirty="0" smtClean="0">
              <a:cs typeface="B Zar" pitchFamily="2" charset="-78"/>
            </a:rPr>
            <a:t>تحقیق و توسعه</a:t>
          </a:r>
          <a:endParaRPr lang="en-US" dirty="0">
            <a:cs typeface="B Zar" pitchFamily="2" charset="-78"/>
          </a:endParaRPr>
        </a:p>
      </dgm:t>
    </dgm:pt>
    <dgm:pt modelId="{0856B3D8-A656-4253-8DC0-DEDE70B94543}" type="parTrans" cxnId="{0BC9E1E5-2D2C-46FC-857B-226D54822CDD}">
      <dgm:prSet/>
      <dgm:spPr/>
      <dgm:t>
        <a:bodyPr/>
        <a:lstStyle/>
        <a:p>
          <a:pPr algn="ctr"/>
          <a:endParaRPr lang="en-US">
            <a:cs typeface="B Zar" pitchFamily="2" charset="-78"/>
          </a:endParaRPr>
        </a:p>
      </dgm:t>
    </dgm:pt>
    <dgm:pt modelId="{84F61209-FAE6-4DEB-9006-8BB486516004}" type="sibTrans" cxnId="{0BC9E1E5-2D2C-46FC-857B-226D54822CDD}">
      <dgm:prSet/>
      <dgm:spPr/>
      <dgm:t>
        <a:bodyPr/>
        <a:lstStyle/>
        <a:p>
          <a:pPr algn="ctr"/>
          <a:endParaRPr lang="en-US">
            <a:cs typeface="B Zar" pitchFamily="2" charset="-78"/>
          </a:endParaRPr>
        </a:p>
      </dgm:t>
    </dgm:pt>
    <dgm:pt modelId="{BB31FEE7-4CE1-45C3-B0DE-0F348809E89F}" type="pres">
      <dgm:prSet presAssocID="{7EFBF0AE-22E8-4C06-A99C-A95CFFD890BB}" presName="linear" presStyleCnt="0">
        <dgm:presLayoutVars>
          <dgm:dir/>
          <dgm:animLvl val="lvl"/>
          <dgm:resizeHandles val="exact"/>
        </dgm:presLayoutVars>
      </dgm:prSet>
      <dgm:spPr/>
      <dgm:t>
        <a:bodyPr/>
        <a:lstStyle/>
        <a:p>
          <a:endParaRPr lang="en-US"/>
        </a:p>
      </dgm:t>
    </dgm:pt>
    <dgm:pt modelId="{FBAE80D4-6ECF-4C1E-88BE-DEE341614A5D}" type="pres">
      <dgm:prSet presAssocID="{79A2B0E3-B738-494F-B02D-35493B8DDD49}" presName="parentLin" presStyleCnt="0"/>
      <dgm:spPr/>
    </dgm:pt>
    <dgm:pt modelId="{096F78EE-E08C-4363-AA34-24796E7ACD17}" type="pres">
      <dgm:prSet presAssocID="{79A2B0E3-B738-494F-B02D-35493B8DDD49}" presName="parentLeftMargin" presStyleLbl="node1" presStyleIdx="0" presStyleCnt="6"/>
      <dgm:spPr/>
      <dgm:t>
        <a:bodyPr/>
        <a:lstStyle/>
        <a:p>
          <a:endParaRPr lang="en-US"/>
        </a:p>
      </dgm:t>
    </dgm:pt>
    <dgm:pt modelId="{5CF70E29-ADCA-40D3-965E-311F00F10161}" type="pres">
      <dgm:prSet presAssocID="{79A2B0E3-B738-494F-B02D-35493B8DDD49}" presName="parentText" presStyleLbl="node1" presStyleIdx="0" presStyleCnt="6">
        <dgm:presLayoutVars>
          <dgm:chMax val="0"/>
          <dgm:bulletEnabled val="1"/>
        </dgm:presLayoutVars>
      </dgm:prSet>
      <dgm:spPr/>
      <dgm:t>
        <a:bodyPr/>
        <a:lstStyle/>
        <a:p>
          <a:endParaRPr lang="en-US"/>
        </a:p>
      </dgm:t>
    </dgm:pt>
    <dgm:pt modelId="{D58F213D-61ED-4B5A-ADE3-345DC3499DFF}" type="pres">
      <dgm:prSet presAssocID="{79A2B0E3-B738-494F-B02D-35493B8DDD49}" presName="negativeSpace" presStyleCnt="0"/>
      <dgm:spPr/>
    </dgm:pt>
    <dgm:pt modelId="{0756133A-4662-45E9-BF00-B11F0B7F2155}" type="pres">
      <dgm:prSet presAssocID="{79A2B0E3-B738-494F-B02D-35493B8DDD49}" presName="childText" presStyleLbl="conFgAcc1" presStyleIdx="0" presStyleCnt="6">
        <dgm:presLayoutVars>
          <dgm:bulletEnabled val="1"/>
        </dgm:presLayoutVars>
      </dgm:prSet>
      <dgm:spPr/>
    </dgm:pt>
    <dgm:pt modelId="{874BFE98-D10F-44C0-B985-166261612D32}" type="pres">
      <dgm:prSet presAssocID="{A57219C0-1DDA-4F91-9A00-000F6CCF1BB9}" presName="spaceBetweenRectangles" presStyleCnt="0"/>
      <dgm:spPr/>
    </dgm:pt>
    <dgm:pt modelId="{E8E2F57F-97C0-441E-BCA1-6F646A659C4A}" type="pres">
      <dgm:prSet presAssocID="{06D94E45-AFB4-4362-B4AD-6D9509071C21}" presName="parentLin" presStyleCnt="0"/>
      <dgm:spPr/>
    </dgm:pt>
    <dgm:pt modelId="{557071D7-98EA-4439-A2E1-AF6270187A1D}" type="pres">
      <dgm:prSet presAssocID="{06D94E45-AFB4-4362-B4AD-6D9509071C21}" presName="parentLeftMargin" presStyleLbl="node1" presStyleIdx="0" presStyleCnt="6"/>
      <dgm:spPr/>
      <dgm:t>
        <a:bodyPr/>
        <a:lstStyle/>
        <a:p>
          <a:endParaRPr lang="en-US"/>
        </a:p>
      </dgm:t>
    </dgm:pt>
    <dgm:pt modelId="{74BF00D7-321D-4CE1-8340-3CFB0CD36383}" type="pres">
      <dgm:prSet presAssocID="{06D94E45-AFB4-4362-B4AD-6D9509071C21}" presName="parentText" presStyleLbl="node1" presStyleIdx="1" presStyleCnt="6">
        <dgm:presLayoutVars>
          <dgm:chMax val="0"/>
          <dgm:bulletEnabled val="1"/>
        </dgm:presLayoutVars>
      </dgm:prSet>
      <dgm:spPr/>
      <dgm:t>
        <a:bodyPr/>
        <a:lstStyle/>
        <a:p>
          <a:endParaRPr lang="en-US"/>
        </a:p>
      </dgm:t>
    </dgm:pt>
    <dgm:pt modelId="{C8E4D03F-DCAE-4EFB-BF76-F4F76B61A6D1}" type="pres">
      <dgm:prSet presAssocID="{06D94E45-AFB4-4362-B4AD-6D9509071C21}" presName="negativeSpace" presStyleCnt="0"/>
      <dgm:spPr/>
    </dgm:pt>
    <dgm:pt modelId="{FD904FB6-4A73-486F-9A65-36E7A213B282}" type="pres">
      <dgm:prSet presAssocID="{06D94E45-AFB4-4362-B4AD-6D9509071C21}" presName="childText" presStyleLbl="conFgAcc1" presStyleIdx="1" presStyleCnt="6">
        <dgm:presLayoutVars>
          <dgm:bulletEnabled val="1"/>
        </dgm:presLayoutVars>
      </dgm:prSet>
      <dgm:spPr/>
    </dgm:pt>
    <dgm:pt modelId="{0A014DE5-1681-4E34-B25E-6C3F2F60FCAD}" type="pres">
      <dgm:prSet presAssocID="{B5771E2B-0BB3-4B17-91FA-5881F9A4E3BB}" presName="spaceBetweenRectangles" presStyleCnt="0"/>
      <dgm:spPr/>
    </dgm:pt>
    <dgm:pt modelId="{008F1768-B3E3-4917-AC80-E4DC44C76B87}" type="pres">
      <dgm:prSet presAssocID="{594A9CDD-7715-4801-B33C-AE5E86671550}" presName="parentLin" presStyleCnt="0"/>
      <dgm:spPr/>
    </dgm:pt>
    <dgm:pt modelId="{EFED1CDF-0B8E-469F-A751-FDD34A5A7A91}" type="pres">
      <dgm:prSet presAssocID="{594A9CDD-7715-4801-B33C-AE5E86671550}" presName="parentLeftMargin" presStyleLbl="node1" presStyleIdx="1" presStyleCnt="6"/>
      <dgm:spPr/>
      <dgm:t>
        <a:bodyPr/>
        <a:lstStyle/>
        <a:p>
          <a:endParaRPr lang="en-US"/>
        </a:p>
      </dgm:t>
    </dgm:pt>
    <dgm:pt modelId="{EFBDC80B-C2D3-4046-9FE8-A6C04646F587}" type="pres">
      <dgm:prSet presAssocID="{594A9CDD-7715-4801-B33C-AE5E86671550}" presName="parentText" presStyleLbl="node1" presStyleIdx="2" presStyleCnt="6">
        <dgm:presLayoutVars>
          <dgm:chMax val="0"/>
          <dgm:bulletEnabled val="1"/>
        </dgm:presLayoutVars>
      </dgm:prSet>
      <dgm:spPr/>
      <dgm:t>
        <a:bodyPr/>
        <a:lstStyle/>
        <a:p>
          <a:endParaRPr lang="en-US"/>
        </a:p>
      </dgm:t>
    </dgm:pt>
    <dgm:pt modelId="{C9510A98-474C-44FE-860D-C2F782CAD6A4}" type="pres">
      <dgm:prSet presAssocID="{594A9CDD-7715-4801-B33C-AE5E86671550}" presName="negativeSpace" presStyleCnt="0"/>
      <dgm:spPr/>
    </dgm:pt>
    <dgm:pt modelId="{01851418-C5DA-49BB-B0FC-FFC50CC13C8E}" type="pres">
      <dgm:prSet presAssocID="{594A9CDD-7715-4801-B33C-AE5E86671550}" presName="childText" presStyleLbl="conFgAcc1" presStyleIdx="2" presStyleCnt="6">
        <dgm:presLayoutVars>
          <dgm:bulletEnabled val="1"/>
        </dgm:presLayoutVars>
      </dgm:prSet>
      <dgm:spPr/>
    </dgm:pt>
    <dgm:pt modelId="{C9F8224A-728E-4CE2-BABB-FF32FF99CDEE}" type="pres">
      <dgm:prSet presAssocID="{406EB2D4-2BB2-43DB-8474-FBC5E8BF2E49}" presName="spaceBetweenRectangles" presStyleCnt="0"/>
      <dgm:spPr/>
    </dgm:pt>
    <dgm:pt modelId="{5690F668-A812-4F9C-99D1-A065E37D2957}" type="pres">
      <dgm:prSet presAssocID="{B4D66859-DF36-4B69-8C2C-43DCAEC7B5E1}" presName="parentLin" presStyleCnt="0"/>
      <dgm:spPr/>
    </dgm:pt>
    <dgm:pt modelId="{82EE8C67-31E1-4FBF-825B-1CF0BA7435C1}" type="pres">
      <dgm:prSet presAssocID="{B4D66859-DF36-4B69-8C2C-43DCAEC7B5E1}" presName="parentLeftMargin" presStyleLbl="node1" presStyleIdx="2" presStyleCnt="6"/>
      <dgm:spPr/>
      <dgm:t>
        <a:bodyPr/>
        <a:lstStyle/>
        <a:p>
          <a:endParaRPr lang="en-US"/>
        </a:p>
      </dgm:t>
    </dgm:pt>
    <dgm:pt modelId="{ABEC0E66-D0DB-4CF3-A3FA-98FEBA2E421B}" type="pres">
      <dgm:prSet presAssocID="{B4D66859-DF36-4B69-8C2C-43DCAEC7B5E1}" presName="parentText" presStyleLbl="node1" presStyleIdx="3" presStyleCnt="6">
        <dgm:presLayoutVars>
          <dgm:chMax val="0"/>
          <dgm:bulletEnabled val="1"/>
        </dgm:presLayoutVars>
      </dgm:prSet>
      <dgm:spPr/>
      <dgm:t>
        <a:bodyPr/>
        <a:lstStyle/>
        <a:p>
          <a:endParaRPr lang="en-US"/>
        </a:p>
      </dgm:t>
    </dgm:pt>
    <dgm:pt modelId="{3ECA511A-1DB0-4A04-829D-68CB242C51E2}" type="pres">
      <dgm:prSet presAssocID="{B4D66859-DF36-4B69-8C2C-43DCAEC7B5E1}" presName="negativeSpace" presStyleCnt="0"/>
      <dgm:spPr/>
    </dgm:pt>
    <dgm:pt modelId="{E3D03C73-21EC-4323-96CE-436F98CAF4CE}" type="pres">
      <dgm:prSet presAssocID="{B4D66859-DF36-4B69-8C2C-43DCAEC7B5E1}" presName="childText" presStyleLbl="conFgAcc1" presStyleIdx="3" presStyleCnt="6">
        <dgm:presLayoutVars>
          <dgm:bulletEnabled val="1"/>
        </dgm:presLayoutVars>
      </dgm:prSet>
      <dgm:spPr/>
    </dgm:pt>
    <dgm:pt modelId="{CBD201F2-7A05-45B6-B5BD-43945459CA2C}" type="pres">
      <dgm:prSet presAssocID="{20D86819-E631-4911-8C6D-73D577E12B16}" presName="spaceBetweenRectangles" presStyleCnt="0"/>
      <dgm:spPr/>
    </dgm:pt>
    <dgm:pt modelId="{40FCDD93-A59E-4E16-A8F3-1DBAE53E5E30}" type="pres">
      <dgm:prSet presAssocID="{8BA31F99-E451-4640-ACC3-6656EE000248}" presName="parentLin" presStyleCnt="0"/>
      <dgm:spPr/>
    </dgm:pt>
    <dgm:pt modelId="{86B69E2C-B460-43CE-AFEB-6634B5A1D937}" type="pres">
      <dgm:prSet presAssocID="{8BA31F99-E451-4640-ACC3-6656EE000248}" presName="parentLeftMargin" presStyleLbl="node1" presStyleIdx="3" presStyleCnt="6"/>
      <dgm:spPr/>
      <dgm:t>
        <a:bodyPr/>
        <a:lstStyle/>
        <a:p>
          <a:endParaRPr lang="en-US"/>
        </a:p>
      </dgm:t>
    </dgm:pt>
    <dgm:pt modelId="{A7642C1D-8665-4640-8F01-4E81457D67C6}" type="pres">
      <dgm:prSet presAssocID="{8BA31F99-E451-4640-ACC3-6656EE000248}" presName="parentText" presStyleLbl="node1" presStyleIdx="4" presStyleCnt="6">
        <dgm:presLayoutVars>
          <dgm:chMax val="0"/>
          <dgm:bulletEnabled val="1"/>
        </dgm:presLayoutVars>
      </dgm:prSet>
      <dgm:spPr/>
      <dgm:t>
        <a:bodyPr/>
        <a:lstStyle/>
        <a:p>
          <a:endParaRPr lang="en-US"/>
        </a:p>
      </dgm:t>
    </dgm:pt>
    <dgm:pt modelId="{DA2346D2-659A-49A7-BF20-9291108CDBC1}" type="pres">
      <dgm:prSet presAssocID="{8BA31F99-E451-4640-ACC3-6656EE000248}" presName="negativeSpace" presStyleCnt="0"/>
      <dgm:spPr/>
    </dgm:pt>
    <dgm:pt modelId="{678F3A9F-ADA7-4979-8794-7336C99819C1}" type="pres">
      <dgm:prSet presAssocID="{8BA31F99-E451-4640-ACC3-6656EE000248}" presName="childText" presStyleLbl="conFgAcc1" presStyleIdx="4" presStyleCnt="6">
        <dgm:presLayoutVars>
          <dgm:bulletEnabled val="1"/>
        </dgm:presLayoutVars>
      </dgm:prSet>
      <dgm:spPr/>
    </dgm:pt>
    <dgm:pt modelId="{541CB978-12B0-4696-A4BE-CA6CDEA304F4}" type="pres">
      <dgm:prSet presAssocID="{31E41014-C9ED-41DE-BC78-5615F133FEA7}" presName="spaceBetweenRectangles" presStyleCnt="0"/>
      <dgm:spPr/>
    </dgm:pt>
    <dgm:pt modelId="{538645E2-B2AC-4F15-8EE1-01BC5E9388D8}" type="pres">
      <dgm:prSet presAssocID="{6D04D003-686A-43D3-9615-65982E6CD7E6}" presName="parentLin" presStyleCnt="0"/>
      <dgm:spPr/>
    </dgm:pt>
    <dgm:pt modelId="{F4F0E979-39A5-4A0E-8E00-7E954D4C8219}" type="pres">
      <dgm:prSet presAssocID="{6D04D003-686A-43D3-9615-65982E6CD7E6}" presName="parentLeftMargin" presStyleLbl="node1" presStyleIdx="4" presStyleCnt="6"/>
      <dgm:spPr/>
      <dgm:t>
        <a:bodyPr/>
        <a:lstStyle/>
        <a:p>
          <a:endParaRPr lang="en-US"/>
        </a:p>
      </dgm:t>
    </dgm:pt>
    <dgm:pt modelId="{9587E634-18E8-45C4-B023-BDEB76D04EB6}" type="pres">
      <dgm:prSet presAssocID="{6D04D003-686A-43D3-9615-65982E6CD7E6}" presName="parentText" presStyleLbl="node1" presStyleIdx="5" presStyleCnt="6">
        <dgm:presLayoutVars>
          <dgm:chMax val="0"/>
          <dgm:bulletEnabled val="1"/>
        </dgm:presLayoutVars>
      </dgm:prSet>
      <dgm:spPr/>
      <dgm:t>
        <a:bodyPr/>
        <a:lstStyle/>
        <a:p>
          <a:endParaRPr lang="en-US"/>
        </a:p>
      </dgm:t>
    </dgm:pt>
    <dgm:pt modelId="{2532A7FD-B529-4AC3-BFED-348A87A2CF27}" type="pres">
      <dgm:prSet presAssocID="{6D04D003-686A-43D3-9615-65982E6CD7E6}" presName="negativeSpace" presStyleCnt="0"/>
      <dgm:spPr/>
    </dgm:pt>
    <dgm:pt modelId="{D80F6AD0-DABC-413F-A29C-EA1B8593E865}" type="pres">
      <dgm:prSet presAssocID="{6D04D003-686A-43D3-9615-65982E6CD7E6}" presName="childText" presStyleLbl="conFgAcc1" presStyleIdx="5" presStyleCnt="6">
        <dgm:presLayoutVars>
          <dgm:bulletEnabled val="1"/>
        </dgm:presLayoutVars>
      </dgm:prSet>
      <dgm:spPr/>
    </dgm:pt>
  </dgm:ptLst>
  <dgm:cxnLst>
    <dgm:cxn modelId="{E9DE7411-E0C1-4B0D-B2A7-A114EC70F6B1}" type="presOf" srcId="{594A9CDD-7715-4801-B33C-AE5E86671550}" destId="{EFED1CDF-0B8E-469F-A751-FDD34A5A7A91}" srcOrd="0" destOrd="0" presId="urn:microsoft.com/office/officeart/2005/8/layout/list1"/>
    <dgm:cxn modelId="{23E75ED0-AA51-43C0-80C0-ED8F40389F75}" type="presOf" srcId="{B4D66859-DF36-4B69-8C2C-43DCAEC7B5E1}" destId="{ABEC0E66-D0DB-4CF3-A3FA-98FEBA2E421B}" srcOrd="1" destOrd="0" presId="urn:microsoft.com/office/officeart/2005/8/layout/list1"/>
    <dgm:cxn modelId="{6DB55285-3B9C-44FA-9071-6A48714C0909}" type="presOf" srcId="{79A2B0E3-B738-494F-B02D-35493B8DDD49}" destId="{5CF70E29-ADCA-40D3-965E-311F00F10161}" srcOrd="1" destOrd="0" presId="urn:microsoft.com/office/officeart/2005/8/layout/list1"/>
    <dgm:cxn modelId="{F4B99399-0C6B-49E0-886A-B2CA8D1C40D1}" srcId="{7EFBF0AE-22E8-4C06-A99C-A95CFFD890BB}" destId="{594A9CDD-7715-4801-B33C-AE5E86671550}" srcOrd="2" destOrd="0" parTransId="{DC06C036-1EED-44AE-AFCD-F58FBB163C4E}" sibTransId="{406EB2D4-2BB2-43DB-8474-FBC5E8BF2E49}"/>
    <dgm:cxn modelId="{5CFC2ADD-2994-4A22-ADD1-121CF2044ABE}" srcId="{7EFBF0AE-22E8-4C06-A99C-A95CFFD890BB}" destId="{79A2B0E3-B738-494F-B02D-35493B8DDD49}" srcOrd="0" destOrd="0" parTransId="{44CCD2F8-C91D-4709-ABFA-BA5BB22B3AFC}" sibTransId="{A57219C0-1DDA-4F91-9A00-000F6CCF1BB9}"/>
    <dgm:cxn modelId="{26070B19-35B9-49FB-B6AC-6B9970A1C5C6}" type="presOf" srcId="{79A2B0E3-B738-494F-B02D-35493B8DDD49}" destId="{096F78EE-E08C-4363-AA34-24796E7ACD17}" srcOrd="0" destOrd="0" presId="urn:microsoft.com/office/officeart/2005/8/layout/list1"/>
    <dgm:cxn modelId="{B98CE9A5-E325-41A9-BA45-60BE45FA9799}" type="presOf" srcId="{06D94E45-AFB4-4362-B4AD-6D9509071C21}" destId="{74BF00D7-321D-4CE1-8340-3CFB0CD36383}" srcOrd="1" destOrd="0" presId="urn:microsoft.com/office/officeart/2005/8/layout/list1"/>
    <dgm:cxn modelId="{45503B8F-F0B4-4142-ABB3-BC92647EAAFC}" type="presOf" srcId="{7EFBF0AE-22E8-4C06-A99C-A95CFFD890BB}" destId="{BB31FEE7-4CE1-45C3-B0DE-0F348809E89F}" srcOrd="0" destOrd="0" presId="urn:microsoft.com/office/officeart/2005/8/layout/list1"/>
    <dgm:cxn modelId="{A93ABFF1-7774-46AA-B40D-6945D3A90521}" type="presOf" srcId="{6D04D003-686A-43D3-9615-65982E6CD7E6}" destId="{9587E634-18E8-45C4-B023-BDEB76D04EB6}" srcOrd="1" destOrd="0" presId="urn:microsoft.com/office/officeart/2005/8/layout/list1"/>
    <dgm:cxn modelId="{A8384368-1D22-4853-97AA-8F034DC9139C}" type="presOf" srcId="{594A9CDD-7715-4801-B33C-AE5E86671550}" destId="{EFBDC80B-C2D3-4046-9FE8-A6C04646F587}" srcOrd="1" destOrd="0" presId="urn:microsoft.com/office/officeart/2005/8/layout/list1"/>
    <dgm:cxn modelId="{AC630EB4-C841-4CBE-ABEA-49B8782B589F}" type="presOf" srcId="{6D04D003-686A-43D3-9615-65982E6CD7E6}" destId="{F4F0E979-39A5-4A0E-8E00-7E954D4C8219}" srcOrd="0" destOrd="0" presId="urn:microsoft.com/office/officeart/2005/8/layout/list1"/>
    <dgm:cxn modelId="{D3E5C212-9600-4C31-9EC9-455C1BF8EEE0}" srcId="{7EFBF0AE-22E8-4C06-A99C-A95CFFD890BB}" destId="{06D94E45-AFB4-4362-B4AD-6D9509071C21}" srcOrd="1" destOrd="0" parTransId="{3B47D870-61D9-436D-832C-FC07F7C5C7FC}" sibTransId="{B5771E2B-0BB3-4B17-91FA-5881F9A4E3BB}"/>
    <dgm:cxn modelId="{1069C80B-D321-44B8-B16D-ECA93834B2B2}" type="presOf" srcId="{8BA31F99-E451-4640-ACC3-6656EE000248}" destId="{A7642C1D-8665-4640-8F01-4E81457D67C6}" srcOrd="1" destOrd="0" presId="urn:microsoft.com/office/officeart/2005/8/layout/list1"/>
    <dgm:cxn modelId="{D3414C31-3C49-45EC-AE07-2EAFDBAE5006}" type="presOf" srcId="{06D94E45-AFB4-4362-B4AD-6D9509071C21}" destId="{557071D7-98EA-4439-A2E1-AF6270187A1D}" srcOrd="0" destOrd="0" presId="urn:microsoft.com/office/officeart/2005/8/layout/list1"/>
    <dgm:cxn modelId="{DEC2CD98-D16A-40B2-A6A8-2F8A77A4CC58}" srcId="{7EFBF0AE-22E8-4C06-A99C-A95CFFD890BB}" destId="{8BA31F99-E451-4640-ACC3-6656EE000248}" srcOrd="4" destOrd="0" parTransId="{FF18C72C-6567-4826-90D5-7ED9B73AD3C1}" sibTransId="{31E41014-C9ED-41DE-BC78-5615F133FEA7}"/>
    <dgm:cxn modelId="{7A9613F2-1728-403B-9F88-67D54051501D}" type="presOf" srcId="{8BA31F99-E451-4640-ACC3-6656EE000248}" destId="{86B69E2C-B460-43CE-AFEB-6634B5A1D937}" srcOrd="0" destOrd="0" presId="urn:microsoft.com/office/officeart/2005/8/layout/list1"/>
    <dgm:cxn modelId="{FA7E5586-14FC-4FB6-85BF-E3102EFDE278}" type="presOf" srcId="{B4D66859-DF36-4B69-8C2C-43DCAEC7B5E1}" destId="{82EE8C67-31E1-4FBF-825B-1CF0BA7435C1}" srcOrd="0" destOrd="0" presId="urn:microsoft.com/office/officeart/2005/8/layout/list1"/>
    <dgm:cxn modelId="{910A8DBF-4DAE-46DB-95BD-F2A00DF8D8FF}" srcId="{7EFBF0AE-22E8-4C06-A99C-A95CFFD890BB}" destId="{B4D66859-DF36-4B69-8C2C-43DCAEC7B5E1}" srcOrd="3" destOrd="0" parTransId="{0F2B3D35-A0E6-4BB9-8F99-DEADC2C1F31E}" sibTransId="{20D86819-E631-4911-8C6D-73D577E12B16}"/>
    <dgm:cxn modelId="{0BC9E1E5-2D2C-46FC-857B-226D54822CDD}" srcId="{7EFBF0AE-22E8-4C06-A99C-A95CFFD890BB}" destId="{6D04D003-686A-43D3-9615-65982E6CD7E6}" srcOrd="5" destOrd="0" parTransId="{0856B3D8-A656-4253-8DC0-DEDE70B94543}" sibTransId="{84F61209-FAE6-4DEB-9006-8BB486516004}"/>
    <dgm:cxn modelId="{FEE683F8-7E13-4FE8-8102-AC9BCE6AE1E0}" type="presParOf" srcId="{BB31FEE7-4CE1-45C3-B0DE-0F348809E89F}" destId="{FBAE80D4-6ECF-4C1E-88BE-DEE341614A5D}" srcOrd="0" destOrd="0" presId="urn:microsoft.com/office/officeart/2005/8/layout/list1"/>
    <dgm:cxn modelId="{41074335-2B19-4701-9CE7-A7BBC3FDEF98}" type="presParOf" srcId="{FBAE80D4-6ECF-4C1E-88BE-DEE341614A5D}" destId="{096F78EE-E08C-4363-AA34-24796E7ACD17}" srcOrd="0" destOrd="0" presId="urn:microsoft.com/office/officeart/2005/8/layout/list1"/>
    <dgm:cxn modelId="{C73AF275-EE39-4881-A44E-FBE6E7B3C73B}" type="presParOf" srcId="{FBAE80D4-6ECF-4C1E-88BE-DEE341614A5D}" destId="{5CF70E29-ADCA-40D3-965E-311F00F10161}" srcOrd="1" destOrd="0" presId="urn:microsoft.com/office/officeart/2005/8/layout/list1"/>
    <dgm:cxn modelId="{08333B36-78B2-448C-B748-A0C16E08E2F8}" type="presParOf" srcId="{BB31FEE7-4CE1-45C3-B0DE-0F348809E89F}" destId="{D58F213D-61ED-4B5A-ADE3-345DC3499DFF}" srcOrd="1" destOrd="0" presId="urn:microsoft.com/office/officeart/2005/8/layout/list1"/>
    <dgm:cxn modelId="{0C45A5EF-253C-4862-9061-A443364FBFC9}" type="presParOf" srcId="{BB31FEE7-4CE1-45C3-B0DE-0F348809E89F}" destId="{0756133A-4662-45E9-BF00-B11F0B7F2155}" srcOrd="2" destOrd="0" presId="urn:microsoft.com/office/officeart/2005/8/layout/list1"/>
    <dgm:cxn modelId="{A23321C3-FA9E-41E5-934E-5E6BBCDD670A}" type="presParOf" srcId="{BB31FEE7-4CE1-45C3-B0DE-0F348809E89F}" destId="{874BFE98-D10F-44C0-B985-166261612D32}" srcOrd="3" destOrd="0" presId="urn:microsoft.com/office/officeart/2005/8/layout/list1"/>
    <dgm:cxn modelId="{85B9AF66-86EE-4958-A37C-C31CF2456FB3}" type="presParOf" srcId="{BB31FEE7-4CE1-45C3-B0DE-0F348809E89F}" destId="{E8E2F57F-97C0-441E-BCA1-6F646A659C4A}" srcOrd="4" destOrd="0" presId="urn:microsoft.com/office/officeart/2005/8/layout/list1"/>
    <dgm:cxn modelId="{4ABCD28A-9016-447B-A2F5-F47EC5C1B8A8}" type="presParOf" srcId="{E8E2F57F-97C0-441E-BCA1-6F646A659C4A}" destId="{557071D7-98EA-4439-A2E1-AF6270187A1D}" srcOrd="0" destOrd="0" presId="urn:microsoft.com/office/officeart/2005/8/layout/list1"/>
    <dgm:cxn modelId="{194DAF05-A242-48CC-9A6A-F2DFC4BE8849}" type="presParOf" srcId="{E8E2F57F-97C0-441E-BCA1-6F646A659C4A}" destId="{74BF00D7-321D-4CE1-8340-3CFB0CD36383}" srcOrd="1" destOrd="0" presId="urn:microsoft.com/office/officeart/2005/8/layout/list1"/>
    <dgm:cxn modelId="{EC6BEA68-B5CF-4AC9-8D23-234C6F7FABAE}" type="presParOf" srcId="{BB31FEE7-4CE1-45C3-B0DE-0F348809E89F}" destId="{C8E4D03F-DCAE-4EFB-BF76-F4F76B61A6D1}" srcOrd="5" destOrd="0" presId="urn:microsoft.com/office/officeart/2005/8/layout/list1"/>
    <dgm:cxn modelId="{0FF8E644-11E5-4A29-B782-CD15759CC218}" type="presParOf" srcId="{BB31FEE7-4CE1-45C3-B0DE-0F348809E89F}" destId="{FD904FB6-4A73-486F-9A65-36E7A213B282}" srcOrd="6" destOrd="0" presId="urn:microsoft.com/office/officeart/2005/8/layout/list1"/>
    <dgm:cxn modelId="{64F676F6-8C29-4B4B-868E-0B59DB83DBD5}" type="presParOf" srcId="{BB31FEE7-4CE1-45C3-B0DE-0F348809E89F}" destId="{0A014DE5-1681-4E34-B25E-6C3F2F60FCAD}" srcOrd="7" destOrd="0" presId="urn:microsoft.com/office/officeart/2005/8/layout/list1"/>
    <dgm:cxn modelId="{8810E620-A174-4B77-9A9A-CF48DB3858BD}" type="presParOf" srcId="{BB31FEE7-4CE1-45C3-B0DE-0F348809E89F}" destId="{008F1768-B3E3-4917-AC80-E4DC44C76B87}" srcOrd="8" destOrd="0" presId="urn:microsoft.com/office/officeart/2005/8/layout/list1"/>
    <dgm:cxn modelId="{CEF868E0-9B4C-459F-93C1-CA00C1B57233}" type="presParOf" srcId="{008F1768-B3E3-4917-AC80-E4DC44C76B87}" destId="{EFED1CDF-0B8E-469F-A751-FDD34A5A7A91}" srcOrd="0" destOrd="0" presId="urn:microsoft.com/office/officeart/2005/8/layout/list1"/>
    <dgm:cxn modelId="{FD68EDBF-891A-4844-816F-D5C76B02F900}" type="presParOf" srcId="{008F1768-B3E3-4917-AC80-E4DC44C76B87}" destId="{EFBDC80B-C2D3-4046-9FE8-A6C04646F587}" srcOrd="1" destOrd="0" presId="urn:microsoft.com/office/officeart/2005/8/layout/list1"/>
    <dgm:cxn modelId="{6A7587B2-9DCF-4638-AC5A-332A1DFCDE2C}" type="presParOf" srcId="{BB31FEE7-4CE1-45C3-B0DE-0F348809E89F}" destId="{C9510A98-474C-44FE-860D-C2F782CAD6A4}" srcOrd="9" destOrd="0" presId="urn:microsoft.com/office/officeart/2005/8/layout/list1"/>
    <dgm:cxn modelId="{5AD4E779-BED1-4216-92BB-1DD563A1EE8C}" type="presParOf" srcId="{BB31FEE7-4CE1-45C3-B0DE-0F348809E89F}" destId="{01851418-C5DA-49BB-B0FC-FFC50CC13C8E}" srcOrd="10" destOrd="0" presId="urn:microsoft.com/office/officeart/2005/8/layout/list1"/>
    <dgm:cxn modelId="{F76D0B10-89F8-4C86-AC43-7386662E32BA}" type="presParOf" srcId="{BB31FEE7-4CE1-45C3-B0DE-0F348809E89F}" destId="{C9F8224A-728E-4CE2-BABB-FF32FF99CDEE}" srcOrd="11" destOrd="0" presId="urn:microsoft.com/office/officeart/2005/8/layout/list1"/>
    <dgm:cxn modelId="{60847A43-8C72-4442-A032-CB525C070391}" type="presParOf" srcId="{BB31FEE7-4CE1-45C3-B0DE-0F348809E89F}" destId="{5690F668-A812-4F9C-99D1-A065E37D2957}" srcOrd="12" destOrd="0" presId="urn:microsoft.com/office/officeart/2005/8/layout/list1"/>
    <dgm:cxn modelId="{29D8B014-4F22-44E6-BF39-2C9C40DF0010}" type="presParOf" srcId="{5690F668-A812-4F9C-99D1-A065E37D2957}" destId="{82EE8C67-31E1-4FBF-825B-1CF0BA7435C1}" srcOrd="0" destOrd="0" presId="urn:microsoft.com/office/officeart/2005/8/layout/list1"/>
    <dgm:cxn modelId="{BAB1BDC4-70FC-421A-B7FC-F9AA5DD404A9}" type="presParOf" srcId="{5690F668-A812-4F9C-99D1-A065E37D2957}" destId="{ABEC0E66-D0DB-4CF3-A3FA-98FEBA2E421B}" srcOrd="1" destOrd="0" presId="urn:microsoft.com/office/officeart/2005/8/layout/list1"/>
    <dgm:cxn modelId="{10F59866-AEC4-4131-8E8D-360056682F19}" type="presParOf" srcId="{BB31FEE7-4CE1-45C3-B0DE-0F348809E89F}" destId="{3ECA511A-1DB0-4A04-829D-68CB242C51E2}" srcOrd="13" destOrd="0" presId="urn:microsoft.com/office/officeart/2005/8/layout/list1"/>
    <dgm:cxn modelId="{45D3E3C4-D154-44F2-9000-0B2693B18E24}" type="presParOf" srcId="{BB31FEE7-4CE1-45C3-B0DE-0F348809E89F}" destId="{E3D03C73-21EC-4323-96CE-436F98CAF4CE}" srcOrd="14" destOrd="0" presId="urn:microsoft.com/office/officeart/2005/8/layout/list1"/>
    <dgm:cxn modelId="{B9BB54FC-2789-4413-AB07-C2E1F0D3C470}" type="presParOf" srcId="{BB31FEE7-4CE1-45C3-B0DE-0F348809E89F}" destId="{CBD201F2-7A05-45B6-B5BD-43945459CA2C}" srcOrd="15" destOrd="0" presId="urn:microsoft.com/office/officeart/2005/8/layout/list1"/>
    <dgm:cxn modelId="{E4816E95-51EB-468A-A3DE-F7F0D2B7B1A7}" type="presParOf" srcId="{BB31FEE7-4CE1-45C3-B0DE-0F348809E89F}" destId="{40FCDD93-A59E-4E16-A8F3-1DBAE53E5E30}" srcOrd="16" destOrd="0" presId="urn:microsoft.com/office/officeart/2005/8/layout/list1"/>
    <dgm:cxn modelId="{6A2BF6DC-3893-4B37-9954-5661C0D0019A}" type="presParOf" srcId="{40FCDD93-A59E-4E16-A8F3-1DBAE53E5E30}" destId="{86B69E2C-B460-43CE-AFEB-6634B5A1D937}" srcOrd="0" destOrd="0" presId="urn:microsoft.com/office/officeart/2005/8/layout/list1"/>
    <dgm:cxn modelId="{6F021290-EA80-4490-B2C6-F22BDA66A9C9}" type="presParOf" srcId="{40FCDD93-A59E-4E16-A8F3-1DBAE53E5E30}" destId="{A7642C1D-8665-4640-8F01-4E81457D67C6}" srcOrd="1" destOrd="0" presId="urn:microsoft.com/office/officeart/2005/8/layout/list1"/>
    <dgm:cxn modelId="{20A19390-8829-4E0F-A557-93CC5C0851BF}" type="presParOf" srcId="{BB31FEE7-4CE1-45C3-B0DE-0F348809E89F}" destId="{DA2346D2-659A-49A7-BF20-9291108CDBC1}" srcOrd="17" destOrd="0" presId="urn:microsoft.com/office/officeart/2005/8/layout/list1"/>
    <dgm:cxn modelId="{028AD78B-E567-4973-8B63-0653DC56175D}" type="presParOf" srcId="{BB31FEE7-4CE1-45C3-B0DE-0F348809E89F}" destId="{678F3A9F-ADA7-4979-8794-7336C99819C1}" srcOrd="18" destOrd="0" presId="urn:microsoft.com/office/officeart/2005/8/layout/list1"/>
    <dgm:cxn modelId="{FA37A844-DAD8-4A2A-83C9-28FD3926F321}" type="presParOf" srcId="{BB31FEE7-4CE1-45C3-B0DE-0F348809E89F}" destId="{541CB978-12B0-4696-A4BE-CA6CDEA304F4}" srcOrd="19" destOrd="0" presId="urn:microsoft.com/office/officeart/2005/8/layout/list1"/>
    <dgm:cxn modelId="{320768AA-AAC4-4409-B8F1-645BE8ED0EAC}" type="presParOf" srcId="{BB31FEE7-4CE1-45C3-B0DE-0F348809E89F}" destId="{538645E2-B2AC-4F15-8EE1-01BC5E9388D8}" srcOrd="20" destOrd="0" presId="urn:microsoft.com/office/officeart/2005/8/layout/list1"/>
    <dgm:cxn modelId="{C30FFDED-C7D1-4E53-B299-7C0134DF744F}" type="presParOf" srcId="{538645E2-B2AC-4F15-8EE1-01BC5E9388D8}" destId="{F4F0E979-39A5-4A0E-8E00-7E954D4C8219}" srcOrd="0" destOrd="0" presId="urn:microsoft.com/office/officeart/2005/8/layout/list1"/>
    <dgm:cxn modelId="{A4D24408-11B2-4BEC-8BB9-5A7320572C1C}" type="presParOf" srcId="{538645E2-B2AC-4F15-8EE1-01BC5E9388D8}" destId="{9587E634-18E8-45C4-B023-BDEB76D04EB6}" srcOrd="1" destOrd="0" presId="urn:microsoft.com/office/officeart/2005/8/layout/list1"/>
    <dgm:cxn modelId="{022D3EBE-6B6D-4282-ADC3-6C96C80FE227}" type="presParOf" srcId="{BB31FEE7-4CE1-45C3-B0DE-0F348809E89F}" destId="{2532A7FD-B529-4AC3-BFED-348A87A2CF27}" srcOrd="21" destOrd="0" presId="urn:microsoft.com/office/officeart/2005/8/layout/list1"/>
    <dgm:cxn modelId="{2640AECB-7B51-4636-9502-3CE5C70982F6}" type="presParOf" srcId="{BB31FEE7-4CE1-45C3-B0DE-0F348809E89F}" destId="{D80F6AD0-DABC-413F-A29C-EA1B8593E865}"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DF5B516-CBF1-4AFA-B9B5-6100786FC790}" type="doc">
      <dgm:prSet loTypeId="urn:microsoft.com/office/officeart/2005/8/layout/hList1" loCatId="list" qsTypeId="urn:microsoft.com/office/officeart/2005/8/quickstyle/3d2" qsCatId="3D" csTypeId="urn:microsoft.com/office/officeart/2005/8/colors/accent1_2" csCatId="accent1" phldr="1"/>
      <dgm:spPr/>
      <dgm:t>
        <a:bodyPr/>
        <a:lstStyle/>
        <a:p>
          <a:endParaRPr lang="en-US"/>
        </a:p>
      </dgm:t>
    </dgm:pt>
    <dgm:pt modelId="{37688754-5FB5-4F78-8F0C-BE893BD02C43}">
      <dgm:prSet/>
      <dgm:spPr/>
      <dgm:t>
        <a:bodyPr/>
        <a:lstStyle/>
        <a:p>
          <a:pPr rtl="1"/>
          <a:r>
            <a:rPr lang="fa-IR" dirty="0" smtClean="0">
              <a:cs typeface="B Titr" pitchFamily="2" charset="-78"/>
            </a:rPr>
            <a:t>روش‌های مختلف رشد بنگاه</a:t>
          </a:r>
          <a:endParaRPr lang="en-US" dirty="0">
            <a:cs typeface="B Titr" pitchFamily="2" charset="-78"/>
          </a:endParaRPr>
        </a:p>
      </dgm:t>
    </dgm:pt>
    <dgm:pt modelId="{FC1FA35A-75F2-4EED-9118-04B3D6D8CA0A}" type="parTrans" cxnId="{3CAD2FA2-E88B-4925-97B4-EB670996DC7D}">
      <dgm:prSet/>
      <dgm:spPr/>
      <dgm:t>
        <a:bodyPr/>
        <a:lstStyle/>
        <a:p>
          <a:endParaRPr lang="en-US"/>
        </a:p>
      </dgm:t>
    </dgm:pt>
    <dgm:pt modelId="{E201E8AB-8DDD-45A0-A54D-B4943EADAAA3}" type="sibTrans" cxnId="{3CAD2FA2-E88B-4925-97B4-EB670996DC7D}">
      <dgm:prSet/>
      <dgm:spPr/>
      <dgm:t>
        <a:bodyPr/>
        <a:lstStyle/>
        <a:p>
          <a:endParaRPr lang="en-US"/>
        </a:p>
      </dgm:t>
    </dgm:pt>
    <dgm:pt modelId="{3C48357C-DC37-4B40-932F-0888C2679D91}">
      <dgm:prSet/>
      <dgm:spPr/>
      <dgm:t>
        <a:bodyPr/>
        <a:lstStyle/>
        <a:p>
          <a:pPr rtl="1"/>
          <a:r>
            <a:rPr lang="fa-IR" dirty="0" smtClean="0">
              <a:cs typeface="B Zar" pitchFamily="2" charset="-78"/>
            </a:rPr>
            <a:t>رشد ارگانیک </a:t>
          </a:r>
          <a:endParaRPr lang="en-US" dirty="0">
            <a:cs typeface="B Zar" pitchFamily="2" charset="-78"/>
          </a:endParaRPr>
        </a:p>
      </dgm:t>
    </dgm:pt>
    <dgm:pt modelId="{2BA1A112-DB1C-4DC4-B572-EE78AEF5E544}" type="parTrans" cxnId="{7BA4EBE2-5494-4891-8397-07596B50187A}">
      <dgm:prSet/>
      <dgm:spPr/>
      <dgm:t>
        <a:bodyPr/>
        <a:lstStyle/>
        <a:p>
          <a:endParaRPr lang="en-US"/>
        </a:p>
      </dgm:t>
    </dgm:pt>
    <dgm:pt modelId="{EDB14C6F-7AF1-4994-A140-928F204C885F}" type="sibTrans" cxnId="{7BA4EBE2-5494-4891-8397-07596B50187A}">
      <dgm:prSet/>
      <dgm:spPr/>
      <dgm:t>
        <a:bodyPr/>
        <a:lstStyle/>
        <a:p>
          <a:endParaRPr lang="en-US"/>
        </a:p>
      </dgm:t>
    </dgm:pt>
    <dgm:pt modelId="{2B3F01EA-B4E0-4EF5-B580-B1CB0A261CAC}">
      <dgm:prSet/>
      <dgm:spPr/>
      <dgm:t>
        <a:bodyPr/>
        <a:lstStyle/>
        <a:p>
          <a:pPr rtl="1"/>
          <a:r>
            <a:rPr lang="fa-IR" dirty="0" smtClean="0">
              <a:cs typeface="B Zar" pitchFamily="2" charset="-78"/>
            </a:rPr>
            <a:t>تحت لیسانس</a:t>
          </a:r>
          <a:endParaRPr lang="en-US" dirty="0">
            <a:cs typeface="B Zar" pitchFamily="2" charset="-78"/>
          </a:endParaRPr>
        </a:p>
      </dgm:t>
    </dgm:pt>
    <dgm:pt modelId="{A89E0C50-D084-4492-88C8-C6A42843FC5A}" type="parTrans" cxnId="{179B99B1-8F58-4490-A91D-4ABC97E82A12}">
      <dgm:prSet/>
      <dgm:spPr/>
      <dgm:t>
        <a:bodyPr/>
        <a:lstStyle/>
        <a:p>
          <a:endParaRPr lang="en-US"/>
        </a:p>
      </dgm:t>
    </dgm:pt>
    <dgm:pt modelId="{49541933-5218-4B82-B7AF-3564340CA27C}" type="sibTrans" cxnId="{179B99B1-8F58-4490-A91D-4ABC97E82A12}">
      <dgm:prSet/>
      <dgm:spPr/>
      <dgm:t>
        <a:bodyPr/>
        <a:lstStyle/>
        <a:p>
          <a:endParaRPr lang="en-US"/>
        </a:p>
      </dgm:t>
    </dgm:pt>
    <dgm:pt modelId="{E5942123-542E-4BF6-A97B-AC7FC05C7B9C}">
      <dgm:prSet/>
      <dgm:spPr/>
      <dgm:t>
        <a:bodyPr/>
        <a:lstStyle/>
        <a:p>
          <a:pPr rtl="1"/>
          <a:r>
            <a:rPr lang="fa-IR" dirty="0" smtClean="0">
              <a:cs typeface="B Zar" pitchFamily="2" charset="-78"/>
            </a:rPr>
            <a:t>مشارکت عملی (</a:t>
          </a:r>
          <a:r>
            <a:rPr lang="en-US" dirty="0" smtClean="0">
              <a:cs typeface="B Zar" pitchFamily="2" charset="-78"/>
            </a:rPr>
            <a:t>joint venture</a:t>
          </a:r>
          <a:r>
            <a:rPr lang="fa-IR" dirty="0" smtClean="0">
              <a:cs typeface="B Zar" pitchFamily="2" charset="-78"/>
            </a:rPr>
            <a:t> )</a:t>
          </a:r>
          <a:endParaRPr lang="en-US" dirty="0">
            <a:cs typeface="B Zar" pitchFamily="2" charset="-78"/>
          </a:endParaRPr>
        </a:p>
      </dgm:t>
    </dgm:pt>
    <dgm:pt modelId="{EB19E8F3-3CBC-4221-979F-674B69A8135D}" type="parTrans" cxnId="{5ACABB83-636D-4CD6-8470-C0B45008D3A6}">
      <dgm:prSet/>
      <dgm:spPr/>
      <dgm:t>
        <a:bodyPr/>
        <a:lstStyle/>
        <a:p>
          <a:endParaRPr lang="en-US"/>
        </a:p>
      </dgm:t>
    </dgm:pt>
    <dgm:pt modelId="{20F1E08D-9A31-4832-9E1A-F81CF07D0749}" type="sibTrans" cxnId="{5ACABB83-636D-4CD6-8470-C0B45008D3A6}">
      <dgm:prSet/>
      <dgm:spPr/>
      <dgm:t>
        <a:bodyPr/>
        <a:lstStyle/>
        <a:p>
          <a:endParaRPr lang="en-US"/>
        </a:p>
      </dgm:t>
    </dgm:pt>
    <dgm:pt modelId="{18B7DADF-DFDE-4996-8A36-A0BB6D435C2F}">
      <dgm:prSet/>
      <dgm:spPr/>
      <dgm:t>
        <a:bodyPr/>
        <a:lstStyle/>
        <a:p>
          <a:pPr rtl="1"/>
          <a:r>
            <a:rPr lang="fa-IR" dirty="0" smtClean="0">
              <a:cs typeface="B Zar" pitchFamily="2" charset="-78"/>
            </a:rPr>
            <a:t>ادغام و قبضه مالکیت</a:t>
          </a:r>
          <a:endParaRPr lang="en-US" dirty="0">
            <a:cs typeface="B Zar" pitchFamily="2" charset="-78"/>
          </a:endParaRPr>
        </a:p>
      </dgm:t>
    </dgm:pt>
    <dgm:pt modelId="{0CCD57EC-DB9D-4CFB-BE33-DDCED3869B80}" type="parTrans" cxnId="{0A952E80-F02F-4D13-B245-1EB666794D72}">
      <dgm:prSet/>
      <dgm:spPr/>
      <dgm:t>
        <a:bodyPr/>
        <a:lstStyle/>
        <a:p>
          <a:endParaRPr lang="en-US"/>
        </a:p>
      </dgm:t>
    </dgm:pt>
    <dgm:pt modelId="{13526E6E-9118-4102-8C30-B2D2880DF59C}" type="sibTrans" cxnId="{0A952E80-F02F-4D13-B245-1EB666794D72}">
      <dgm:prSet/>
      <dgm:spPr/>
      <dgm:t>
        <a:bodyPr/>
        <a:lstStyle/>
        <a:p>
          <a:endParaRPr lang="en-US"/>
        </a:p>
      </dgm:t>
    </dgm:pt>
    <dgm:pt modelId="{18F6FD81-DFE0-42FD-8F3D-74BE709753FC}">
      <dgm:prSet/>
      <dgm:spPr/>
      <dgm:t>
        <a:bodyPr/>
        <a:lstStyle/>
        <a:p>
          <a:pPr rtl="1"/>
          <a:r>
            <a:rPr lang="fa-IR" dirty="0" smtClean="0">
              <a:cs typeface="B Zar" pitchFamily="2" charset="-78"/>
            </a:rPr>
            <a:t>رشد درونی با اهرم مالی</a:t>
          </a:r>
          <a:endParaRPr lang="en-US" dirty="0">
            <a:cs typeface="B Zar" pitchFamily="2" charset="-78"/>
          </a:endParaRPr>
        </a:p>
      </dgm:t>
    </dgm:pt>
    <dgm:pt modelId="{725DC317-D117-44FB-9CE3-F298D8C3EB5A}" type="parTrans" cxnId="{0B952E2E-6AA2-49DE-92F0-FD89F2B53F0C}">
      <dgm:prSet/>
      <dgm:spPr/>
    </dgm:pt>
    <dgm:pt modelId="{3D3EE9F1-6819-4F8C-9B36-6AED1ABFAE18}" type="sibTrans" cxnId="{0B952E2E-6AA2-49DE-92F0-FD89F2B53F0C}">
      <dgm:prSet/>
      <dgm:spPr/>
    </dgm:pt>
    <dgm:pt modelId="{19F02D23-6172-4709-815B-36240F0AC532}" type="pres">
      <dgm:prSet presAssocID="{7DF5B516-CBF1-4AFA-B9B5-6100786FC790}" presName="Name0" presStyleCnt="0">
        <dgm:presLayoutVars>
          <dgm:dir/>
          <dgm:animLvl val="lvl"/>
          <dgm:resizeHandles val="exact"/>
        </dgm:presLayoutVars>
      </dgm:prSet>
      <dgm:spPr/>
      <dgm:t>
        <a:bodyPr/>
        <a:lstStyle/>
        <a:p>
          <a:endParaRPr lang="en-US"/>
        </a:p>
      </dgm:t>
    </dgm:pt>
    <dgm:pt modelId="{FE49666C-09B9-4AC6-83FC-048E56A2D2F2}" type="pres">
      <dgm:prSet presAssocID="{37688754-5FB5-4F78-8F0C-BE893BD02C43}" presName="composite" presStyleCnt="0"/>
      <dgm:spPr/>
    </dgm:pt>
    <dgm:pt modelId="{EA3F7126-1273-4DD0-A8C1-F0F992CC74B3}" type="pres">
      <dgm:prSet presAssocID="{37688754-5FB5-4F78-8F0C-BE893BD02C43}" presName="parTx" presStyleLbl="alignNode1" presStyleIdx="0" presStyleCnt="1">
        <dgm:presLayoutVars>
          <dgm:chMax val="0"/>
          <dgm:chPref val="0"/>
          <dgm:bulletEnabled val="1"/>
        </dgm:presLayoutVars>
      </dgm:prSet>
      <dgm:spPr/>
      <dgm:t>
        <a:bodyPr/>
        <a:lstStyle/>
        <a:p>
          <a:endParaRPr lang="en-US"/>
        </a:p>
      </dgm:t>
    </dgm:pt>
    <dgm:pt modelId="{CE996969-A7BB-4846-B46B-F8B5656AE5FD}" type="pres">
      <dgm:prSet presAssocID="{37688754-5FB5-4F78-8F0C-BE893BD02C43}" presName="desTx" presStyleLbl="alignAccFollowNode1" presStyleIdx="0" presStyleCnt="1">
        <dgm:presLayoutVars>
          <dgm:bulletEnabled val="1"/>
        </dgm:presLayoutVars>
      </dgm:prSet>
      <dgm:spPr/>
      <dgm:t>
        <a:bodyPr/>
        <a:lstStyle/>
        <a:p>
          <a:endParaRPr lang="en-US"/>
        </a:p>
      </dgm:t>
    </dgm:pt>
  </dgm:ptLst>
  <dgm:cxnLst>
    <dgm:cxn modelId="{3CAD2FA2-E88B-4925-97B4-EB670996DC7D}" srcId="{7DF5B516-CBF1-4AFA-B9B5-6100786FC790}" destId="{37688754-5FB5-4F78-8F0C-BE893BD02C43}" srcOrd="0" destOrd="0" parTransId="{FC1FA35A-75F2-4EED-9118-04B3D6D8CA0A}" sibTransId="{E201E8AB-8DDD-45A0-A54D-B4943EADAAA3}"/>
    <dgm:cxn modelId="{99221364-4351-4C41-AAB6-5D63107DE64D}" type="presOf" srcId="{7DF5B516-CBF1-4AFA-B9B5-6100786FC790}" destId="{19F02D23-6172-4709-815B-36240F0AC532}" srcOrd="0" destOrd="0" presId="urn:microsoft.com/office/officeart/2005/8/layout/hList1"/>
    <dgm:cxn modelId="{D37E8B8E-EBEF-4681-8171-8F6662F31260}" type="presOf" srcId="{37688754-5FB5-4F78-8F0C-BE893BD02C43}" destId="{EA3F7126-1273-4DD0-A8C1-F0F992CC74B3}" srcOrd="0" destOrd="0" presId="urn:microsoft.com/office/officeart/2005/8/layout/hList1"/>
    <dgm:cxn modelId="{D2263515-163C-4AEE-AED4-AAFDB82DA040}" type="presOf" srcId="{18F6FD81-DFE0-42FD-8F3D-74BE709753FC}" destId="{CE996969-A7BB-4846-B46B-F8B5656AE5FD}" srcOrd="0" destOrd="1" presId="urn:microsoft.com/office/officeart/2005/8/layout/hList1"/>
    <dgm:cxn modelId="{179B99B1-8F58-4490-A91D-4ABC97E82A12}" srcId="{37688754-5FB5-4F78-8F0C-BE893BD02C43}" destId="{2B3F01EA-B4E0-4EF5-B580-B1CB0A261CAC}" srcOrd="2" destOrd="0" parTransId="{A89E0C50-D084-4492-88C8-C6A42843FC5A}" sibTransId="{49541933-5218-4B82-B7AF-3564340CA27C}"/>
    <dgm:cxn modelId="{C1556547-E717-48B5-A9C1-331A022B62BF}" type="presOf" srcId="{3C48357C-DC37-4B40-932F-0888C2679D91}" destId="{CE996969-A7BB-4846-B46B-F8B5656AE5FD}" srcOrd="0" destOrd="0" presId="urn:microsoft.com/office/officeart/2005/8/layout/hList1"/>
    <dgm:cxn modelId="{7BA4EBE2-5494-4891-8397-07596B50187A}" srcId="{37688754-5FB5-4F78-8F0C-BE893BD02C43}" destId="{3C48357C-DC37-4B40-932F-0888C2679D91}" srcOrd="0" destOrd="0" parTransId="{2BA1A112-DB1C-4DC4-B572-EE78AEF5E544}" sibTransId="{EDB14C6F-7AF1-4994-A140-928F204C885F}"/>
    <dgm:cxn modelId="{5ACABB83-636D-4CD6-8470-C0B45008D3A6}" srcId="{37688754-5FB5-4F78-8F0C-BE893BD02C43}" destId="{E5942123-542E-4BF6-A97B-AC7FC05C7B9C}" srcOrd="3" destOrd="0" parTransId="{EB19E8F3-3CBC-4221-979F-674B69A8135D}" sibTransId="{20F1E08D-9A31-4832-9E1A-F81CF07D0749}"/>
    <dgm:cxn modelId="{E84408BA-6F6E-4172-92E5-D017C19626E2}" type="presOf" srcId="{E5942123-542E-4BF6-A97B-AC7FC05C7B9C}" destId="{CE996969-A7BB-4846-B46B-F8B5656AE5FD}" srcOrd="0" destOrd="3" presId="urn:microsoft.com/office/officeart/2005/8/layout/hList1"/>
    <dgm:cxn modelId="{0B952E2E-6AA2-49DE-92F0-FD89F2B53F0C}" srcId="{37688754-5FB5-4F78-8F0C-BE893BD02C43}" destId="{18F6FD81-DFE0-42FD-8F3D-74BE709753FC}" srcOrd="1" destOrd="0" parTransId="{725DC317-D117-44FB-9CE3-F298D8C3EB5A}" sibTransId="{3D3EE9F1-6819-4F8C-9B36-6AED1ABFAE18}"/>
    <dgm:cxn modelId="{BF4E660A-339E-4667-B401-C1554008D2D7}" type="presOf" srcId="{2B3F01EA-B4E0-4EF5-B580-B1CB0A261CAC}" destId="{CE996969-A7BB-4846-B46B-F8B5656AE5FD}" srcOrd="0" destOrd="2" presId="urn:microsoft.com/office/officeart/2005/8/layout/hList1"/>
    <dgm:cxn modelId="{C6B9EF90-A6FB-4DD4-A2B5-5732CB20E2C6}" type="presOf" srcId="{18B7DADF-DFDE-4996-8A36-A0BB6D435C2F}" destId="{CE996969-A7BB-4846-B46B-F8B5656AE5FD}" srcOrd="0" destOrd="4" presId="urn:microsoft.com/office/officeart/2005/8/layout/hList1"/>
    <dgm:cxn modelId="{0A952E80-F02F-4D13-B245-1EB666794D72}" srcId="{37688754-5FB5-4F78-8F0C-BE893BD02C43}" destId="{18B7DADF-DFDE-4996-8A36-A0BB6D435C2F}" srcOrd="4" destOrd="0" parTransId="{0CCD57EC-DB9D-4CFB-BE33-DDCED3869B80}" sibTransId="{13526E6E-9118-4102-8C30-B2D2880DF59C}"/>
    <dgm:cxn modelId="{04B728DA-0004-4E24-84F5-10FE08210422}" type="presParOf" srcId="{19F02D23-6172-4709-815B-36240F0AC532}" destId="{FE49666C-09B9-4AC6-83FC-048E56A2D2F2}" srcOrd="0" destOrd="0" presId="urn:microsoft.com/office/officeart/2005/8/layout/hList1"/>
    <dgm:cxn modelId="{874CCED0-61A1-4C87-BB89-87B26D23342C}" type="presParOf" srcId="{FE49666C-09B9-4AC6-83FC-048E56A2D2F2}" destId="{EA3F7126-1273-4DD0-A8C1-F0F992CC74B3}" srcOrd="0" destOrd="0" presId="urn:microsoft.com/office/officeart/2005/8/layout/hList1"/>
    <dgm:cxn modelId="{C22EE3AF-F5C2-4CC9-A918-66E18F34747D}" type="presParOf" srcId="{FE49666C-09B9-4AC6-83FC-048E56A2D2F2}" destId="{CE996969-A7BB-4846-B46B-F8B5656AE5F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5003527-49C8-4B03-816E-166D49CA59EE}"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2920B55F-A079-45BC-955F-703F39921443}">
      <dgm:prSet/>
      <dgm:spPr/>
      <dgm:t>
        <a:bodyPr/>
        <a:lstStyle/>
        <a:p>
          <a:pPr algn="ctr" rtl="1"/>
          <a:r>
            <a:rPr lang="fa-IR" dirty="0" smtClean="0">
              <a:cs typeface="B Zar" pitchFamily="2" charset="-78"/>
            </a:rPr>
            <a:t>تأمین مالی سنتی</a:t>
          </a:r>
          <a:endParaRPr lang="en-US" dirty="0">
            <a:cs typeface="B Zar" pitchFamily="2" charset="-78"/>
          </a:endParaRPr>
        </a:p>
      </dgm:t>
    </dgm:pt>
    <dgm:pt modelId="{870C25E8-DF44-4734-BF8C-AF0FA15547B2}" type="parTrans" cxnId="{487841AD-C39B-4A31-A6DD-09AB57FAEA4B}">
      <dgm:prSet/>
      <dgm:spPr/>
      <dgm:t>
        <a:bodyPr/>
        <a:lstStyle/>
        <a:p>
          <a:endParaRPr lang="en-US">
            <a:cs typeface="B Zar" pitchFamily="2" charset="-78"/>
          </a:endParaRPr>
        </a:p>
      </dgm:t>
    </dgm:pt>
    <dgm:pt modelId="{56F10F7A-7FC7-4827-9A19-3E20685E8DF0}" type="sibTrans" cxnId="{487841AD-C39B-4A31-A6DD-09AB57FAEA4B}">
      <dgm:prSet/>
      <dgm:spPr/>
      <dgm:t>
        <a:bodyPr/>
        <a:lstStyle/>
        <a:p>
          <a:endParaRPr lang="en-US">
            <a:cs typeface="B Zar" pitchFamily="2" charset="-78"/>
          </a:endParaRPr>
        </a:p>
      </dgm:t>
    </dgm:pt>
    <dgm:pt modelId="{2906C539-E27E-4057-AB89-839EFBDDD37E}">
      <dgm:prSet/>
      <dgm:spPr/>
      <dgm:t>
        <a:bodyPr/>
        <a:lstStyle/>
        <a:p>
          <a:pPr algn="ctr" rtl="1"/>
          <a:r>
            <a:rPr lang="fa-IR" dirty="0" smtClean="0">
              <a:cs typeface="B Zar" pitchFamily="2" charset="-78"/>
            </a:rPr>
            <a:t>تأمین مالی ساختاریافته (</a:t>
          </a:r>
          <a:r>
            <a:rPr lang="en-US" dirty="0" smtClean="0">
              <a:cs typeface="B Zar" pitchFamily="2" charset="-78"/>
            </a:rPr>
            <a:t>(structured</a:t>
          </a:r>
          <a:endParaRPr lang="fa-IR" dirty="0">
            <a:cs typeface="B Zar" pitchFamily="2" charset="-78"/>
          </a:endParaRPr>
        </a:p>
      </dgm:t>
    </dgm:pt>
    <dgm:pt modelId="{897590EF-7419-4391-B23A-7FA3F49D06FF}" type="parTrans" cxnId="{65990F77-DD19-43F3-9E5D-9A481472B643}">
      <dgm:prSet/>
      <dgm:spPr/>
      <dgm:t>
        <a:bodyPr/>
        <a:lstStyle/>
        <a:p>
          <a:endParaRPr lang="en-US">
            <a:cs typeface="B Zar" pitchFamily="2" charset="-78"/>
          </a:endParaRPr>
        </a:p>
      </dgm:t>
    </dgm:pt>
    <dgm:pt modelId="{C3EDB223-2161-491C-B7BB-757DE268C100}" type="sibTrans" cxnId="{65990F77-DD19-43F3-9E5D-9A481472B643}">
      <dgm:prSet/>
      <dgm:spPr/>
      <dgm:t>
        <a:bodyPr/>
        <a:lstStyle/>
        <a:p>
          <a:endParaRPr lang="en-US">
            <a:cs typeface="B Zar" pitchFamily="2" charset="-78"/>
          </a:endParaRPr>
        </a:p>
      </dgm:t>
    </dgm:pt>
    <dgm:pt modelId="{3F8CB213-F550-4982-9088-97BB9522A54D}" type="pres">
      <dgm:prSet presAssocID="{65003527-49C8-4B03-816E-166D49CA59EE}" presName="linear" presStyleCnt="0">
        <dgm:presLayoutVars>
          <dgm:dir/>
          <dgm:animLvl val="lvl"/>
          <dgm:resizeHandles val="exact"/>
        </dgm:presLayoutVars>
      </dgm:prSet>
      <dgm:spPr/>
      <dgm:t>
        <a:bodyPr/>
        <a:lstStyle/>
        <a:p>
          <a:endParaRPr lang="en-US"/>
        </a:p>
      </dgm:t>
    </dgm:pt>
    <dgm:pt modelId="{6EB0C870-2921-43BD-B5B4-92BD59B047B6}" type="pres">
      <dgm:prSet presAssocID="{2920B55F-A079-45BC-955F-703F39921443}" presName="parentLin" presStyleCnt="0"/>
      <dgm:spPr/>
    </dgm:pt>
    <dgm:pt modelId="{E7DB25FA-79BC-4E6D-A802-43528C5CB122}" type="pres">
      <dgm:prSet presAssocID="{2920B55F-A079-45BC-955F-703F39921443}" presName="parentLeftMargin" presStyleLbl="node1" presStyleIdx="0" presStyleCnt="2"/>
      <dgm:spPr/>
      <dgm:t>
        <a:bodyPr/>
        <a:lstStyle/>
        <a:p>
          <a:endParaRPr lang="en-US"/>
        </a:p>
      </dgm:t>
    </dgm:pt>
    <dgm:pt modelId="{481DA778-45EB-49B5-8628-56DB2B2E4B59}" type="pres">
      <dgm:prSet presAssocID="{2920B55F-A079-45BC-955F-703F39921443}" presName="parentText" presStyleLbl="node1" presStyleIdx="0" presStyleCnt="2">
        <dgm:presLayoutVars>
          <dgm:chMax val="0"/>
          <dgm:bulletEnabled val="1"/>
        </dgm:presLayoutVars>
      </dgm:prSet>
      <dgm:spPr/>
      <dgm:t>
        <a:bodyPr/>
        <a:lstStyle/>
        <a:p>
          <a:endParaRPr lang="en-US"/>
        </a:p>
      </dgm:t>
    </dgm:pt>
    <dgm:pt modelId="{84FC6F72-9CF8-4114-96E3-B58A39950773}" type="pres">
      <dgm:prSet presAssocID="{2920B55F-A079-45BC-955F-703F39921443}" presName="negativeSpace" presStyleCnt="0"/>
      <dgm:spPr/>
    </dgm:pt>
    <dgm:pt modelId="{A6BD0A7B-1A73-4FAF-A981-A813FC8D8A1A}" type="pres">
      <dgm:prSet presAssocID="{2920B55F-A079-45BC-955F-703F39921443}" presName="childText" presStyleLbl="conFgAcc1" presStyleIdx="0" presStyleCnt="2">
        <dgm:presLayoutVars>
          <dgm:bulletEnabled val="1"/>
        </dgm:presLayoutVars>
      </dgm:prSet>
      <dgm:spPr/>
    </dgm:pt>
    <dgm:pt modelId="{841FD621-E427-419F-9185-13BD996BA277}" type="pres">
      <dgm:prSet presAssocID="{56F10F7A-7FC7-4827-9A19-3E20685E8DF0}" presName="spaceBetweenRectangles" presStyleCnt="0"/>
      <dgm:spPr/>
    </dgm:pt>
    <dgm:pt modelId="{B4F70CDB-015B-4027-955D-2E6E97136F94}" type="pres">
      <dgm:prSet presAssocID="{2906C539-E27E-4057-AB89-839EFBDDD37E}" presName="parentLin" presStyleCnt="0"/>
      <dgm:spPr/>
    </dgm:pt>
    <dgm:pt modelId="{9BE0EB7C-564D-48AF-8409-DD2135F6A547}" type="pres">
      <dgm:prSet presAssocID="{2906C539-E27E-4057-AB89-839EFBDDD37E}" presName="parentLeftMargin" presStyleLbl="node1" presStyleIdx="0" presStyleCnt="2"/>
      <dgm:spPr/>
      <dgm:t>
        <a:bodyPr/>
        <a:lstStyle/>
        <a:p>
          <a:endParaRPr lang="en-US"/>
        </a:p>
      </dgm:t>
    </dgm:pt>
    <dgm:pt modelId="{0BD0FB33-AC05-4E5E-BF8B-941A62C6EA61}" type="pres">
      <dgm:prSet presAssocID="{2906C539-E27E-4057-AB89-839EFBDDD37E}" presName="parentText" presStyleLbl="node1" presStyleIdx="1" presStyleCnt="2">
        <dgm:presLayoutVars>
          <dgm:chMax val="0"/>
          <dgm:bulletEnabled val="1"/>
        </dgm:presLayoutVars>
      </dgm:prSet>
      <dgm:spPr/>
      <dgm:t>
        <a:bodyPr/>
        <a:lstStyle/>
        <a:p>
          <a:endParaRPr lang="en-US"/>
        </a:p>
      </dgm:t>
    </dgm:pt>
    <dgm:pt modelId="{C4A7CCBC-2AAD-4640-922C-46FECEC8F2E4}" type="pres">
      <dgm:prSet presAssocID="{2906C539-E27E-4057-AB89-839EFBDDD37E}" presName="negativeSpace" presStyleCnt="0"/>
      <dgm:spPr/>
    </dgm:pt>
    <dgm:pt modelId="{B413D109-3787-4D48-99F5-63EA45F687C4}" type="pres">
      <dgm:prSet presAssocID="{2906C539-E27E-4057-AB89-839EFBDDD37E}" presName="childText" presStyleLbl="conFgAcc1" presStyleIdx="1" presStyleCnt="2">
        <dgm:presLayoutVars>
          <dgm:bulletEnabled val="1"/>
        </dgm:presLayoutVars>
      </dgm:prSet>
      <dgm:spPr/>
    </dgm:pt>
  </dgm:ptLst>
  <dgm:cxnLst>
    <dgm:cxn modelId="{65990F77-DD19-43F3-9E5D-9A481472B643}" srcId="{65003527-49C8-4B03-816E-166D49CA59EE}" destId="{2906C539-E27E-4057-AB89-839EFBDDD37E}" srcOrd="1" destOrd="0" parTransId="{897590EF-7419-4391-B23A-7FA3F49D06FF}" sibTransId="{C3EDB223-2161-491C-B7BB-757DE268C100}"/>
    <dgm:cxn modelId="{BFC38EE8-D7C4-4C1A-B017-308577A27324}" type="presOf" srcId="{2906C539-E27E-4057-AB89-839EFBDDD37E}" destId="{0BD0FB33-AC05-4E5E-BF8B-941A62C6EA61}" srcOrd="1" destOrd="0" presId="urn:microsoft.com/office/officeart/2005/8/layout/list1"/>
    <dgm:cxn modelId="{3D250F90-44CA-44A3-96B0-8C94A970545D}" type="presOf" srcId="{2920B55F-A079-45BC-955F-703F39921443}" destId="{481DA778-45EB-49B5-8628-56DB2B2E4B59}" srcOrd="1" destOrd="0" presId="urn:microsoft.com/office/officeart/2005/8/layout/list1"/>
    <dgm:cxn modelId="{31724581-18DE-4AC9-ADE1-C7EA6785B361}" type="presOf" srcId="{65003527-49C8-4B03-816E-166D49CA59EE}" destId="{3F8CB213-F550-4982-9088-97BB9522A54D}" srcOrd="0" destOrd="0" presId="urn:microsoft.com/office/officeart/2005/8/layout/list1"/>
    <dgm:cxn modelId="{7E3A17A9-95F5-4D80-ABF4-1C228581ACB0}" type="presOf" srcId="{2906C539-E27E-4057-AB89-839EFBDDD37E}" destId="{9BE0EB7C-564D-48AF-8409-DD2135F6A547}" srcOrd="0" destOrd="0" presId="urn:microsoft.com/office/officeart/2005/8/layout/list1"/>
    <dgm:cxn modelId="{2CAF799F-8F97-4232-BE39-A9E7AB790E19}" type="presOf" srcId="{2920B55F-A079-45BC-955F-703F39921443}" destId="{E7DB25FA-79BC-4E6D-A802-43528C5CB122}" srcOrd="0" destOrd="0" presId="urn:microsoft.com/office/officeart/2005/8/layout/list1"/>
    <dgm:cxn modelId="{487841AD-C39B-4A31-A6DD-09AB57FAEA4B}" srcId="{65003527-49C8-4B03-816E-166D49CA59EE}" destId="{2920B55F-A079-45BC-955F-703F39921443}" srcOrd="0" destOrd="0" parTransId="{870C25E8-DF44-4734-BF8C-AF0FA15547B2}" sibTransId="{56F10F7A-7FC7-4827-9A19-3E20685E8DF0}"/>
    <dgm:cxn modelId="{294F7F4D-E0D5-4B77-8D9D-8564B40A7D73}" type="presParOf" srcId="{3F8CB213-F550-4982-9088-97BB9522A54D}" destId="{6EB0C870-2921-43BD-B5B4-92BD59B047B6}" srcOrd="0" destOrd="0" presId="urn:microsoft.com/office/officeart/2005/8/layout/list1"/>
    <dgm:cxn modelId="{A7A245BC-C064-4AFE-BDD1-4C37A0B49CCC}" type="presParOf" srcId="{6EB0C870-2921-43BD-B5B4-92BD59B047B6}" destId="{E7DB25FA-79BC-4E6D-A802-43528C5CB122}" srcOrd="0" destOrd="0" presId="urn:microsoft.com/office/officeart/2005/8/layout/list1"/>
    <dgm:cxn modelId="{19F4ABF8-1967-4C5B-809E-302B8E7D16C0}" type="presParOf" srcId="{6EB0C870-2921-43BD-B5B4-92BD59B047B6}" destId="{481DA778-45EB-49B5-8628-56DB2B2E4B59}" srcOrd="1" destOrd="0" presId="urn:microsoft.com/office/officeart/2005/8/layout/list1"/>
    <dgm:cxn modelId="{35061EEC-8233-4B3F-8D49-7BF71223461C}" type="presParOf" srcId="{3F8CB213-F550-4982-9088-97BB9522A54D}" destId="{84FC6F72-9CF8-4114-96E3-B58A39950773}" srcOrd="1" destOrd="0" presId="urn:microsoft.com/office/officeart/2005/8/layout/list1"/>
    <dgm:cxn modelId="{F38F138B-B890-4D91-BC8A-21F3BAF4090C}" type="presParOf" srcId="{3F8CB213-F550-4982-9088-97BB9522A54D}" destId="{A6BD0A7B-1A73-4FAF-A981-A813FC8D8A1A}" srcOrd="2" destOrd="0" presId="urn:microsoft.com/office/officeart/2005/8/layout/list1"/>
    <dgm:cxn modelId="{F600DF8A-3AE0-4E6B-8DDC-7941CBAEE995}" type="presParOf" srcId="{3F8CB213-F550-4982-9088-97BB9522A54D}" destId="{841FD621-E427-419F-9185-13BD996BA277}" srcOrd="3" destOrd="0" presId="urn:microsoft.com/office/officeart/2005/8/layout/list1"/>
    <dgm:cxn modelId="{0D3DEA23-A14A-47F7-9AAD-477E6DD74A7B}" type="presParOf" srcId="{3F8CB213-F550-4982-9088-97BB9522A54D}" destId="{B4F70CDB-015B-4027-955D-2E6E97136F94}" srcOrd="4" destOrd="0" presId="urn:microsoft.com/office/officeart/2005/8/layout/list1"/>
    <dgm:cxn modelId="{5996C3AC-46C3-469E-BA12-E31928BAB8D3}" type="presParOf" srcId="{B4F70CDB-015B-4027-955D-2E6E97136F94}" destId="{9BE0EB7C-564D-48AF-8409-DD2135F6A547}" srcOrd="0" destOrd="0" presId="urn:microsoft.com/office/officeart/2005/8/layout/list1"/>
    <dgm:cxn modelId="{096E38A6-5594-434F-8529-0DF779F63C5C}" type="presParOf" srcId="{B4F70CDB-015B-4027-955D-2E6E97136F94}" destId="{0BD0FB33-AC05-4E5E-BF8B-941A62C6EA61}" srcOrd="1" destOrd="0" presId="urn:microsoft.com/office/officeart/2005/8/layout/list1"/>
    <dgm:cxn modelId="{3A9D0122-517F-4B51-BF98-B76E23202D15}" type="presParOf" srcId="{3F8CB213-F550-4982-9088-97BB9522A54D}" destId="{C4A7CCBC-2AAD-4640-922C-46FECEC8F2E4}" srcOrd="5" destOrd="0" presId="urn:microsoft.com/office/officeart/2005/8/layout/list1"/>
    <dgm:cxn modelId="{B2AACF84-94E2-4402-8C62-102B79CD3AF6}" type="presParOf" srcId="{3F8CB213-F550-4982-9088-97BB9522A54D}" destId="{B413D109-3787-4D48-99F5-63EA45F687C4}"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4411CE1-54D0-40F9-B32A-ADCA2DF8243D}" type="doc">
      <dgm:prSet loTypeId="urn:microsoft.com/office/officeart/2005/8/layout/process3" loCatId="process" qsTypeId="urn:microsoft.com/office/officeart/2005/8/quickstyle/3d1" qsCatId="3D" csTypeId="urn:microsoft.com/office/officeart/2005/8/colors/colorful2" csCatId="colorful" phldr="1"/>
      <dgm:spPr/>
      <dgm:t>
        <a:bodyPr/>
        <a:lstStyle/>
        <a:p>
          <a:pPr rtl="1"/>
          <a:endParaRPr lang="fa-IR"/>
        </a:p>
      </dgm:t>
    </dgm:pt>
    <dgm:pt modelId="{21AB0C96-B8E8-41D5-9932-FBBC6518C514}">
      <dgm:prSet/>
      <dgm:spPr/>
      <dgm:t>
        <a:bodyPr/>
        <a:lstStyle/>
        <a:p>
          <a:pPr algn="ctr" rtl="1"/>
          <a:r>
            <a:rPr lang="fa-IR" b="0" dirty="0" smtClean="0">
              <a:latin typeface="Arial Unicode MS" pitchFamily="34" charset="-128"/>
              <a:ea typeface="Arial Unicode MS" pitchFamily="34" charset="-128"/>
              <a:cs typeface="B Zar" pitchFamily="2" charset="-78"/>
            </a:rPr>
            <a:t>تأمین مالی ساختاریافته (</a:t>
          </a:r>
          <a:r>
            <a:rPr lang="en-US" b="0" dirty="0" smtClean="0">
              <a:latin typeface="Arial Unicode MS" pitchFamily="34" charset="-128"/>
              <a:ea typeface="Arial Unicode MS" pitchFamily="34" charset="-128"/>
              <a:cs typeface="B Zar" pitchFamily="2" charset="-78"/>
            </a:rPr>
            <a:t>structured finance</a:t>
          </a:r>
          <a:r>
            <a:rPr lang="fa-IR" b="0" dirty="0" smtClean="0">
              <a:latin typeface="Arial Unicode MS" pitchFamily="34" charset="-128"/>
              <a:ea typeface="Arial Unicode MS" pitchFamily="34" charset="-128"/>
              <a:cs typeface="B Zar" pitchFamily="2" charset="-78"/>
            </a:rPr>
            <a:t> )</a:t>
          </a:r>
          <a:endParaRPr lang="fa-IR" b="0" dirty="0">
            <a:latin typeface="Arial Unicode MS" pitchFamily="34" charset="-128"/>
            <a:ea typeface="Arial Unicode MS" pitchFamily="34" charset="-128"/>
            <a:cs typeface="B Zar" pitchFamily="2" charset="-78"/>
          </a:endParaRPr>
        </a:p>
      </dgm:t>
    </dgm:pt>
    <dgm:pt modelId="{9D434980-8E13-4BC3-97DF-C234C0C1E942}" type="parTrans" cxnId="{FC8E3E63-8457-47CB-A653-F9575E4B672E}">
      <dgm:prSet/>
      <dgm:spPr/>
      <dgm:t>
        <a:bodyPr/>
        <a:lstStyle/>
        <a:p>
          <a:pPr rtl="1"/>
          <a:endParaRPr lang="fa-IR">
            <a:latin typeface="Arial Unicode MS" pitchFamily="34" charset="-128"/>
            <a:ea typeface="Arial Unicode MS" pitchFamily="34" charset="-128"/>
            <a:cs typeface="B Zar" pitchFamily="2" charset="-78"/>
          </a:endParaRPr>
        </a:p>
      </dgm:t>
    </dgm:pt>
    <dgm:pt modelId="{EAFADBCE-168A-44D4-89C1-F67553DE0347}" type="sibTrans" cxnId="{FC8E3E63-8457-47CB-A653-F9575E4B672E}">
      <dgm:prSet/>
      <dgm:spPr/>
      <dgm:t>
        <a:bodyPr/>
        <a:lstStyle/>
        <a:p>
          <a:pPr rtl="1"/>
          <a:endParaRPr lang="fa-IR">
            <a:latin typeface="Arial Unicode MS" pitchFamily="34" charset="-128"/>
            <a:ea typeface="Arial Unicode MS" pitchFamily="34" charset="-128"/>
            <a:cs typeface="B Zar" pitchFamily="2" charset="-78"/>
          </a:endParaRPr>
        </a:p>
      </dgm:t>
    </dgm:pt>
    <dgm:pt modelId="{AE3AA9C2-56CC-4CEE-ABFE-FB72E44D9398}">
      <dgm:prSet/>
      <dgm:spPr/>
      <dgm:t>
        <a:bodyPr/>
        <a:lstStyle/>
        <a:p>
          <a:pPr algn="justLow" rtl="1"/>
          <a:r>
            <a:rPr lang="fa-IR" dirty="0" smtClean="0">
              <a:latin typeface="Arial Unicode MS" pitchFamily="34" charset="-128"/>
              <a:ea typeface="Arial Unicode MS" pitchFamily="34" charset="-128"/>
              <a:cs typeface="B Zar" pitchFamily="2" charset="-78"/>
            </a:rPr>
            <a:t>حوزه‌ای از دانش مالی است که برای رفع نیازهای مالی منحصر به فرد شرکت‌ها توسعه یافته است. این نیازهای مالی معمولاً با ابزار مالی موجود در بازار مرتفع نمی‌شود.</a:t>
          </a:r>
          <a:endParaRPr lang="en-US" dirty="0">
            <a:latin typeface="Arial Unicode MS" pitchFamily="34" charset="-128"/>
            <a:ea typeface="Arial Unicode MS" pitchFamily="34" charset="-128"/>
            <a:cs typeface="B Zar" pitchFamily="2" charset="-78"/>
          </a:endParaRPr>
        </a:p>
      </dgm:t>
    </dgm:pt>
    <dgm:pt modelId="{6E378209-DE2B-4466-9B11-7CAF6875F1A5}" type="parTrans" cxnId="{C388C75E-C225-4CCE-8518-59018B6A5298}">
      <dgm:prSet/>
      <dgm:spPr/>
      <dgm:t>
        <a:bodyPr/>
        <a:lstStyle/>
        <a:p>
          <a:pPr rtl="1"/>
          <a:endParaRPr lang="fa-IR">
            <a:latin typeface="Arial Unicode MS" pitchFamily="34" charset="-128"/>
            <a:ea typeface="Arial Unicode MS" pitchFamily="34" charset="-128"/>
            <a:cs typeface="B Zar" pitchFamily="2" charset="-78"/>
          </a:endParaRPr>
        </a:p>
      </dgm:t>
    </dgm:pt>
    <dgm:pt modelId="{CE8A9410-110C-473C-8B9E-85F75F100351}" type="sibTrans" cxnId="{C388C75E-C225-4CCE-8518-59018B6A5298}">
      <dgm:prSet/>
      <dgm:spPr/>
      <dgm:t>
        <a:bodyPr/>
        <a:lstStyle/>
        <a:p>
          <a:pPr rtl="1"/>
          <a:endParaRPr lang="fa-IR">
            <a:latin typeface="Arial Unicode MS" pitchFamily="34" charset="-128"/>
            <a:ea typeface="Arial Unicode MS" pitchFamily="34" charset="-128"/>
            <a:cs typeface="B Zar" pitchFamily="2" charset="-78"/>
          </a:endParaRPr>
        </a:p>
      </dgm:t>
    </dgm:pt>
    <dgm:pt modelId="{4C087C65-CDCF-42EB-94B6-7A2661EAE81B}" type="pres">
      <dgm:prSet presAssocID="{34411CE1-54D0-40F9-B32A-ADCA2DF8243D}" presName="linearFlow" presStyleCnt="0">
        <dgm:presLayoutVars>
          <dgm:dir/>
          <dgm:animLvl val="lvl"/>
          <dgm:resizeHandles val="exact"/>
        </dgm:presLayoutVars>
      </dgm:prSet>
      <dgm:spPr/>
      <dgm:t>
        <a:bodyPr/>
        <a:lstStyle/>
        <a:p>
          <a:pPr rtl="1"/>
          <a:endParaRPr lang="fa-IR"/>
        </a:p>
      </dgm:t>
    </dgm:pt>
    <dgm:pt modelId="{AD25C1AE-A21F-420B-A354-83EFD75CD98E}" type="pres">
      <dgm:prSet presAssocID="{21AB0C96-B8E8-41D5-9932-FBBC6518C514}" presName="composite" presStyleCnt="0"/>
      <dgm:spPr/>
    </dgm:pt>
    <dgm:pt modelId="{5F72B2AF-BB77-4356-AC49-DE25295A5642}" type="pres">
      <dgm:prSet presAssocID="{21AB0C96-B8E8-41D5-9932-FBBC6518C514}" presName="parTx" presStyleLbl="node1" presStyleIdx="0" presStyleCnt="1">
        <dgm:presLayoutVars>
          <dgm:chMax val="0"/>
          <dgm:chPref val="0"/>
          <dgm:bulletEnabled val="1"/>
        </dgm:presLayoutVars>
      </dgm:prSet>
      <dgm:spPr/>
      <dgm:t>
        <a:bodyPr/>
        <a:lstStyle/>
        <a:p>
          <a:pPr rtl="1"/>
          <a:endParaRPr lang="fa-IR"/>
        </a:p>
      </dgm:t>
    </dgm:pt>
    <dgm:pt modelId="{AD51D52B-90FD-453E-9127-FC7BB67F6E3D}" type="pres">
      <dgm:prSet presAssocID="{21AB0C96-B8E8-41D5-9932-FBBC6518C514}" presName="parSh" presStyleLbl="node1" presStyleIdx="0" presStyleCnt="1"/>
      <dgm:spPr/>
      <dgm:t>
        <a:bodyPr/>
        <a:lstStyle/>
        <a:p>
          <a:pPr rtl="1"/>
          <a:endParaRPr lang="fa-IR"/>
        </a:p>
      </dgm:t>
    </dgm:pt>
    <dgm:pt modelId="{E4B96191-3B1C-4C6A-9CCC-E57DC30B1668}" type="pres">
      <dgm:prSet presAssocID="{21AB0C96-B8E8-41D5-9932-FBBC6518C514}" presName="desTx" presStyleLbl="fgAcc1" presStyleIdx="0" presStyleCnt="1">
        <dgm:presLayoutVars>
          <dgm:bulletEnabled val="1"/>
        </dgm:presLayoutVars>
      </dgm:prSet>
      <dgm:spPr/>
      <dgm:t>
        <a:bodyPr/>
        <a:lstStyle/>
        <a:p>
          <a:pPr rtl="1"/>
          <a:endParaRPr lang="fa-IR"/>
        </a:p>
      </dgm:t>
    </dgm:pt>
  </dgm:ptLst>
  <dgm:cxnLst>
    <dgm:cxn modelId="{FC8E3E63-8457-47CB-A653-F9575E4B672E}" srcId="{34411CE1-54D0-40F9-B32A-ADCA2DF8243D}" destId="{21AB0C96-B8E8-41D5-9932-FBBC6518C514}" srcOrd="0" destOrd="0" parTransId="{9D434980-8E13-4BC3-97DF-C234C0C1E942}" sibTransId="{EAFADBCE-168A-44D4-89C1-F67553DE0347}"/>
    <dgm:cxn modelId="{B6A1B0B5-56E6-4443-83E2-8FBDD3F59215}" type="presOf" srcId="{21AB0C96-B8E8-41D5-9932-FBBC6518C514}" destId="{5F72B2AF-BB77-4356-AC49-DE25295A5642}" srcOrd="0" destOrd="0" presId="urn:microsoft.com/office/officeart/2005/8/layout/process3"/>
    <dgm:cxn modelId="{05F08134-100B-4906-94A9-ABD14E606C07}" type="presOf" srcId="{34411CE1-54D0-40F9-B32A-ADCA2DF8243D}" destId="{4C087C65-CDCF-42EB-94B6-7A2661EAE81B}" srcOrd="0" destOrd="0" presId="urn:microsoft.com/office/officeart/2005/8/layout/process3"/>
    <dgm:cxn modelId="{C388C75E-C225-4CCE-8518-59018B6A5298}" srcId="{21AB0C96-B8E8-41D5-9932-FBBC6518C514}" destId="{AE3AA9C2-56CC-4CEE-ABFE-FB72E44D9398}" srcOrd="0" destOrd="0" parTransId="{6E378209-DE2B-4466-9B11-7CAF6875F1A5}" sibTransId="{CE8A9410-110C-473C-8B9E-85F75F100351}"/>
    <dgm:cxn modelId="{61135FE9-00C3-4285-A370-12519E067B26}" type="presOf" srcId="{AE3AA9C2-56CC-4CEE-ABFE-FB72E44D9398}" destId="{E4B96191-3B1C-4C6A-9CCC-E57DC30B1668}" srcOrd="0" destOrd="0" presId="urn:microsoft.com/office/officeart/2005/8/layout/process3"/>
    <dgm:cxn modelId="{9D4F1ABD-D794-40F1-9077-EFD153AF98B0}" type="presOf" srcId="{21AB0C96-B8E8-41D5-9932-FBBC6518C514}" destId="{AD51D52B-90FD-453E-9127-FC7BB67F6E3D}" srcOrd="1" destOrd="0" presId="urn:microsoft.com/office/officeart/2005/8/layout/process3"/>
    <dgm:cxn modelId="{9F1D9953-B0FD-4308-9A12-452FA17C084E}" type="presParOf" srcId="{4C087C65-CDCF-42EB-94B6-7A2661EAE81B}" destId="{AD25C1AE-A21F-420B-A354-83EFD75CD98E}" srcOrd="0" destOrd="0" presId="urn:microsoft.com/office/officeart/2005/8/layout/process3"/>
    <dgm:cxn modelId="{EC9C75D8-EF1B-493B-91B3-23C33785E4D8}" type="presParOf" srcId="{AD25C1AE-A21F-420B-A354-83EFD75CD98E}" destId="{5F72B2AF-BB77-4356-AC49-DE25295A5642}" srcOrd="0" destOrd="0" presId="urn:microsoft.com/office/officeart/2005/8/layout/process3"/>
    <dgm:cxn modelId="{ABC0A4A8-4B92-4CE8-8C5D-3293F8C33D78}" type="presParOf" srcId="{AD25C1AE-A21F-420B-A354-83EFD75CD98E}" destId="{AD51D52B-90FD-453E-9127-FC7BB67F6E3D}" srcOrd="1" destOrd="0" presId="urn:microsoft.com/office/officeart/2005/8/layout/process3"/>
    <dgm:cxn modelId="{03132B9D-658D-402F-BD65-AA7E9C94D954}" type="presParOf" srcId="{AD25C1AE-A21F-420B-A354-83EFD75CD98E}" destId="{E4B96191-3B1C-4C6A-9CCC-E57DC30B1668}"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E0026D1-E0A9-4DFD-93A5-15BF0B002876}"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pPr rtl="1"/>
          <a:endParaRPr lang="fa-IR"/>
        </a:p>
      </dgm:t>
    </dgm:pt>
    <dgm:pt modelId="{2C2D020C-509E-4633-9150-41091564AD9A}">
      <dgm:prSet/>
      <dgm:spPr/>
      <dgm:t>
        <a:bodyPr/>
        <a:lstStyle/>
        <a:p>
          <a:pPr rtl="1"/>
          <a:r>
            <a:rPr lang="fa-IR" dirty="0" smtClean="0">
              <a:cs typeface="B Elham" pitchFamily="2" charset="-78"/>
            </a:rPr>
            <a:t>مبتنی بر بدهی</a:t>
          </a:r>
          <a:endParaRPr lang="fa-IR" dirty="0">
            <a:cs typeface="B Elham" pitchFamily="2" charset="-78"/>
          </a:endParaRPr>
        </a:p>
      </dgm:t>
    </dgm:pt>
    <dgm:pt modelId="{EB1E66D7-00A5-42FA-B724-4831F06FFD63}" type="parTrans" cxnId="{71A80981-97DF-410C-A8A3-F655B55E13FF}">
      <dgm:prSet/>
      <dgm:spPr/>
      <dgm:t>
        <a:bodyPr/>
        <a:lstStyle/>
        <a:p>
          <a:pPr rtl="1"/>
          <a:endParaRPr lang="fa-IR">
            <a:cs typeface="B Elham" pitchFamily="2" charset="-78"/>
          </a:endParaRPr>
        </a:p>
      </dgm:t>
    </dgm:pt>
    <dgm:pt modelId="{5B5986C6-4D38-4261-A506-DCDE544229B8}" type="sibTrans" cxnId="{71A80981-97DF-410C-A8A3-F655B55E13FF}">
      <dgm:prSet/>
      <dgm:spPr/>
      <dgm:t>
        <a:bodyPr/>
        <a:lstStyle/>
        <a:p>
          <a:pPr rtl="1"/>
          <a:endParaRPr lang="fa-IR">
            <a:cs typeface="B Elham" pitchFamily="2" charset="-78"/>
          </a:endParaRPr>
        </a:p>
      </dgm:t>
    </dgm:pt>
    <dgm:pt modelId="{8939B4AB-C493-487B-B6F7-EA5E093A8FDC}">
      <dgm:prSet/>
      <dgm:spPr/>
      <dgm:t>
        <a:bodyPr/>
        <a:lstStyle/>
        <a:p>
          <a:pPr rtl="1"/>
          <a:r>
            <a:rPr lang="fa-IR" dirty="0" smtClean="0">
              <a:cs typeface="B Elham" pitchFamily="2" charset="-78"/>
            </a:rPr>
            <a:t>مبتنی بر سرمایه</a:t>
          </a:r>
          <a:endParaRPr lang="en-US" dirty="0">
            <a:cs typeface="B Elham" pitchFamily="2" charset="-78"/>
          </a:endParaRPr>
        </a:p>
      </dgm:t>
    </dgm:pt>
    <dgm:pt modelId="{FE20192E-A098-4FB5-9CD5-A98946AAB151}" type="parTrans" cxnId="{8494C7B1-B2FE-49E5-B6B5-3703F0FF645B}">
      <dgm:prSet/>
      <dgm:spPr/>
      <dgm:t>
        <a:bodyPr/>
        <a:lstStyle/>
        <a:p>
          <a:pPr rtl="1"/>
          <a:endParaRPr lang="fa-IR">
            <a:cs typeface="B Elham" pitchFamily="2" charset="-78"/>
          </a:endParaRPr>
        </a:p>
      </dgm:t>
    </dgm:pt>
    <dgm:pt modelId="{B28334CD-C8AA-48C7-98B7-EB5D648655CD}" type="sibTrans" cxnId="{8494C7B1-B2FE-49E5-B6B5-3703F0FF645B}">
      <dgm:prSet/>
      <dgm:spPr/>
      <dgm:t>
        <a:bodyPr/>
        <a:lstStyle/>
        <a:p>
          <a:pPr rtl="1"/>
          <a:endParaRPr lang="fa-IR">
            <a:cs typeface="B Elham" pitchFamily="2" charset="-78"/>
          </a:endParaRPr>
        </a:p>
      </dgm:t>
    </dgm:pt>
    <dgm:pt modelId="{E66F0739-7017-4D07-834E-1EC6312C6078}" type="pres">
      <dgm:prSet presAssocID="{5E0026D1-E0A9-4DFD-93A5-15BF0B002876}" presName="compositeShape" presStyleCnt="0">
        <dgm:presLayoutVars>
          <dgm:chMax val="2"/>
          <dgm:dir/>
          <dgm:resizeHandles val="exact"/>
        </dgm:presLayoutVars>
      </dgm:prSet>
      <dgm:spPr/>
      <dgm:t>
        <a:bodyPr/>
        <a:lstStyle/>
        <a:p>
          <a:pPr rtl="1"/>
          <a:endParaRPr lang="fa-IR"/>
        </a:p>
      </dgm:t>
    </dgm:pt>
    <dgm:pt modelId="{105EE124-A8C1-4AC4-A685-3FB0042DBF0B}" type="pres">
      <dgm:prSet presAssocID="{5E0026D1-E0A9-4DFD-93A5-15BF0B002876}" presName="ribbon" presStyleLbl="node1" presStyleIdx="0" presStyleCnt="1"/>
      <dgm:spPr/>
      <dgm:t>
        <a:bodyPr/>
        <a:lstStyle/>
        <a:p>
          <a:pPr rtl="1"/>
          <a:endParaRPr lang="fa-IR"/>
        </a:p>
      </dgm:t>
    </dgm:pt>
    <dgm:pt modelId="{ABBBF60C-6DFA-48DA-AB44-A4637958FA34}" type="pres">
      <dgm:prSet presAssocID="{5E0026D1-E0A9-4DFD-93A5-15BF0B002876}" presName="leftArrowText" presStyleLbl="node1" presStyleIdx="0" presStyleCnt="1">
        <dgm:presLayoutVars>
          <dgm:chMax val="0"/>
          <dgm:bulletEnabled val="1"/>
        </dgm:presLayoutVars>
      </dgm:prSet>
      <dgm:spPr/>
      <dgm:t>
        <a:bodyPr/>
        <a:lstStyle/>
        <a:p>
          <a:pPr rtl="1"/>
          <a:endParaRPr lang="fa-IR"/>
        </a:p>
      </dgm:t>
    </dgm:pt>
    <dgm:pt modelId="{AC48598C-F383-4C40-814C-D8EB5AE5AB55}" type="pres">
      <dgm:prSet presAssocID="{5E0026D1-E0A9-4DFD-93A5-15BF0B002876}" presName="rightArrowText" presStyleLbl="node1" presStyleIdx="0" presStyleCnt="1">
        <dgm:presLayoutVars>
          <dgm:chMax val="0"/>
          <dgm:bulletEnabled val="1"/>
        </dgm:presLayoutVars>
      </dgm:prSet>
      <dgm:spPr/>
      <dgm:t>
        <a:bodyPr/>
        <a:lstStyle/>
        <a:p>
          <a:pPr rtl="1"/>
          <a:endParaRPr lang="fa-IR"/>
        </a:p>
      </dgm:t>
    </dgm:pt>
  </dgm:ptLst>
  <dgm:cxnLst>
    <dgm:cxn modelId="{3F26F67B-DBDE-4D15-B6A3-1DAEEF3CE81C}" type="presOf" srcId="{8939B4AB-C493-487B-B6F7-EA5E093A8FDC}" destId="{AC48598C-F383-4C40-814C-D8EB5AE5AB55}" srcOrd="0" destOrd="0" presId="urn:microsoft.com/office/officeart/2005/8/layout/arrow6"/>
    <dgm:cxn modelId="{8494C7B1-B2FE-49E5-B6B5-3703F0FF645B}" srcId="{5E0026D1-E0A9-4DFD-93A5-15BF0B002876}" destId="{8939B4AB-C493-487B-B6F7-EA5E093A8FDC}" srcOrd="1" destOrd="0" parTransId="{FE20192E-A098-4FB5-9CD5-A98946AAB151}" sibTransId="{B28334CD-C8AA-48C7-98B7-EB5D648655CD}"/>
    <dgm:cxn modelId="{794302F3-A429-4607-BF80-63CFA16370B9}" type="presOf" srcId="{5E0026D1-E0A9-4DFD-93A5-15BF0B002876}" destId="{E66F0739-7017-4D07-834E-1EC6312C6078}" srcOrd="0" destOrd="0" presId="urn:microsoft.com/office/officeart/2005/8/layout/arrow6"/>
    <dgm:cxn modelId="{71A80981-97DF-410C-A8A3-F655B55E13FF}" srcId="{5E0026D1-E0A9-4DFD-93A5-15BF0B002876}" destId="{2C2D020C-509E-4633-9150-41091564AD9A}" srcOrd="0" destOrd="0" parTransId="{EB1E66D7-00A5-42FA-B724-4831F06FFD63}" sibTransId="{5B5986C6-4D38-4261-A506-DCDE544229B8}"/>
    <dgm:cxn modelId="{159A7585-2E17-4944-A84B-1B8BDAACEE78}" type="presOf" srcId="{2C2D020C-509E-4633-9150-41091564AD9A}" destId="{ABBBF60C-6DFA-48DA-AB44-A4637958FA34}" srcOrd="0" destOrd="0" presId="urn:microsoft.com/office/officeart/2005/8/layout/arrow6"/>
    <dgm:cxn modelId="{3884BECE-2B49-4714-B838-8DE1711AB680}" type="presParOf" srcId="{E66F0739-7017-4D07-834E-1EC6312C6078}" destId="{105EE124-A8C1-4AC4-A685-3FB0042DBF0B}" srcOrd="0" destOrd="0" presId="urn:microsoft.com/office/officeart/2005/8/layout/arrow6"/>
    <dgm:cxn modelId="{B7BE5A59-DAEE-4226-BD82-066652C092C6}" type="presParOf" srcId="{E66F0739-7017-4D07-834E-1EC6312C6078}" destId="{ABBBF60C-6DFA-48DA-AB44-A4637958FA34}" srcOrd="1" destOrd="0" presId="urn:microsoft.com/office/officeart/2005/8/layout/arrow6"/>
    <dgm:cxn modelId="{5E7F09AD-53E5-4C1C-B51D-914B71B536BC}" type="presParOf" srcId="{E66F0739-7017-4D07-834E-1EC6312C6078}" destId="{AC48598C-F383-4C40-814C-D8EB5AE5AB55}"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0.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19.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5/20/2012</a:t>
            </a:fld>
            <a:endParaRPr lang="en-US" dirty="0"/>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dirty="0"/>
          </a:p>
        </p:txBody>
      </p:sp>
    </p:spTree>
    <p:extLst>
      <p:ext uri="{BB962C8B-B14F-4D97-AF65-F5344CB8AC3E}">
        <p14:creationId xmlns:p14="http://schemas.microsoft.com/office/powerpoint/2010/main" val="1215432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dirty="0"/>
          </a:p>
        </p:txBody>
      </p:sp>
    </p:spTree>
    <p:extLst>
      <p:ext uri="{BB962C8B-B14F-4D97-AF65-F5344CB8AC3E}">
        <p14:creationId xmlns:p14="http://schemas.microsoft.com/office/powerpoint/2010/main" val="980825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29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30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31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32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33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34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35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008731E-1AC0-4030-A986-B60044D53AA0}" type="slidenum">
              <a:rPr lang="fa-IR" smtClean="0"/>
              <a:pPr/>
              <a:t>2</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7E99620-120D-4961-A14D-0DD188F02D33}"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18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19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20</a:t>
            </a:fld>
            <a:endParaRPr 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22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008731E-1AC0-4030-A986-B60044D53AA0}" type="slidenum">
              <a:rPr lang="fa-IR" smtClean="0"/>
              <a:pPr/>
              <a:t>25</a:t>
            </a:fld>
            <a:endParaRPr lang="fa-I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dirty="0">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dirty="0">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dirty="0">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dirty="0">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dirty="0">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dirty="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5/20/2012</a:t>
            </a:fld>
            <a:endParaRPr lang="en-US" dirty="0"/>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5/20/2012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5/20/2012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5/20/2012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5/20/2012</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5/20/2012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5/20/2012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5/20/2012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5/20/2012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5/20/2012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5/20/2012</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5/20/2012</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5/20/2012</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5/20/2012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5/20/2012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dirty="0">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dirty="0">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5/20/2012</a:t>
            </a:fld>
            <a:endParaRPr lang="en-US" dirty="0"/>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dirty="0"/>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dirty="0"/>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dirty="0">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32.xml.rels><?xml version="1.0" encoding="UTF-8" standalone="yes"?>
<Relationships xmlns="http://schemas.openxmlformats.org/package/2006/relationships"><Relationship Id="rId8" Type="http://schemas.openxmlformats.org/officeDocument/2006/relationships/diagramData" Target="../diagrams/data19.xml"/><Relationship Id="rId3" Type="http://schemas.openxmlformats.org/officeDocument/2006/relationships/diagramData" Target="../diagrams/data18.xml"/><Relationship Id="rId7" Type="http://schemas.microsoft.com/office/2007/relationships/diagramDrawing" Target="../diagrams/drawing18.xml"/><Relationship Id="rId12" Type="http://schemas.microsoft.com/office/2007/relationships/diagramDrawing" Target="../diagrams/drawing1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8.xml"/><Relationship Id="rId11" Type="http://schemas.openxmlformats.org/officeDocument/2006/relationships/diagramColors" Target="../diagrams/colors19.xml"/><Relationship Id="rId5" Type="http://schemas.openxmlformats.org/officeDocument/2006/relationships/diagramQuickStyle" Target="../diagrams/quickStyle18.xml"/><Relationship Id="rId10" Type="http://schemas.openxmlformats.org/officeDocument/2006/relationships/diagramQuickStyle" Target="../diagrams/quickStyle19.xml"/><Relationship Id="rId4" Type="http://schemas.openxmlformats.org/officeDocument/2006/relationships/diagramLayout" Target="../diagrams/layout18.xml"/><Relationship Id="rId9" Type="http://schemas.openxmlformats.org/officeDocument/2006/relationships/diagramLayout" Target="../diagrams/layout19.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5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B Elham" pitchFamily="2" charset="-78"/>
              </a:rPr>
              <a:t>بسم‌الله الرحمن الرحیم</a:t>
            </a:r>
            <a:endParaRPr lang="fa-IR" sz="54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B Elham" pitchFamily="2" charset="-78"/>
            </a:endParaRPr>
          </a:p>
        </p:txBody>
      </p:sp>
      <p:sp>
        <p:nvSpPr>
          <p:cNvPr id="3" name="Subtitle 2"/>
          <p:cNvSpPr>
            <a:spLocks noGrp="1"/>
          </p:cNvSpPr>
          <p:nvPr>
            <p:ph type="subTitle" idx="1"/>
          </p:nvPr>
        </p:nvSpPr>
        <p:spPr/>
        <p:txBody>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به نام آنکه جان را فکرت آموخت</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هلدینگ بانکی</a:t>
            </a:r>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هلدینگ بانک، هلدینگ خدمات مالی</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fa-IR" dirty="0" smtClean="0">
                <a:cs typeface="B Zar" pitchFamily="2" charset="-78"/>
              </a:rPr>
              <a:t>هر کدام از شرکت‌های هلدینگ بانکی بخشی از خدمات مالی را ارائه می‌دهند.</a:t>
            </a:r>
            <a:endParaRPr lang="en-US" dirty="0" smtClean="0">
              <a:cs typeface="B Zar" pitchFamily="2" charset="-78"/>
            </a:endParaRPr>
          </a:p>
          <a:p>
            <a:pPr>
              <a:buFont typeface="Wingdings" pitchFamily="2" charset="2"/>
              <a:buChar char="ü"/>
            </a:pPr>
            <a:endParaRPr lang="en-US" dirty="0" smtClean="0">
              <a:cs typeface="B Zar" pitchFamily="2" charset="-78"/>
            </a:endParaRPr>
          </a:p>
          <a:p>
            <a:pPr>
              <a:buFont typeface="Wingdings" pitchFamily="2" charset="2"/>
              <a:buChar char="ü"/>
            </a:pPr>
            <a:r>
              <a:rPr lang="fa-IR" dirty="0" smtClean="0">
                <a:cs typeface="B Zar" pitchFamily="2" charset="-78"/>
              </a:rPr>
              <a:t>با شناخت خدمات هلدینگ می‌توان از تمام ظرفیت‌های بازار مالی استفاده کرد.</a:t>
            </a:r>
            <a:endParaRPr lang="en-US" dirty="0" smtClean="0">
              <a:cs typeface="B Zar" pitchFamily="2" charset="-78"/>
            </a:endParaRPr>
          </a:p>
          <a:p>
            <a:pPr>
              <a:buFont typeface="Wingdings" pitchFamily="2" charset="2"/>
              <a:buChar char="ü"/>
            </a:pPr>
            <a:endParaRPr lang="en-US" dirty="0" smtClean="0">
              <a:cs typeface="B Zar" pitchFamily="2" charset="-78"/>
            </a:endParaRPr>
          </a:p>
          <a:p>
            <a:pPr>
              <a:buFont typeface="Wingdings" pitchFamily="2" charset="2"/>
              <a:buChar char="ü"/>
            </a:pPr>
            <a:r>
              <a:rPr lang="fa-IR" dirty="0" smtClean="0">
                <a:cs typeface="B Zar" pitchFamily="2" charset="-78"/>
              </a:rPr>
              <a:t>بانکداری شرکتی نه فقط از امکانات بانک بلکه از امکانات کل هلدینگ استفاده می‌کند.</a:t>
            </a:r>
            <a:endParaRPr lang="en-US" dirty="0" smtClean="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متغيرها و سیاست‌های اصلی قابل‌پیش‌بینی در سال 1391</a:t>
            </a:r>
            <a:endParaRPr lang="en-US" sz="2800" dirty="0" smtClean="0"/>
          </a:p>
        </p:txBody>
      </p:sp>
      <p:sp>
        <p:nvSpPr>
          <p:cNvPr id="3" name="Content Placeholder 2"/>
          <p:cNvSpPr>
            <a:spLocks noGrp="1"/>
          </p:cNvSpPr>
          <p:nvPr>
            <p:ph idx="1"/>
          </p:nvPr>
        </p:nvSpPr>
        <p:spPr/>
        <p:txBody>
          <a:bodyPr/>
          <a:lstStyle/>
          <a:p>
            <a:pPr lvl="0">
              <a:buFont typeface="Wingdings" pitchFamily="2" charset="2"/>
              <a:buChar char="ü"/>
            </a:pPr>
            <a:r>
              <a:rPr lang="fa-IR" dirty="0" smtClean="0">
                <a:cs typeface="B Zar" pitchFamily="2" charset="-78"/>
              </a:rPr>
              <a:t>ادامه نرخ رشد سال‌های اخیر </a:t>
            </a:r>
          </a:p>
          <a:p>
            <a:pPr lvl="0">
              <a:buFont typeface="Wingdings" pitchFamily="2" charset="2"/>
              <a:buChar char="ü"/>
            </a:pPr>
            <a:r>
              <a:rPr lang="fa-IR" dirty="0" smtClean="0">
                <a:cs typeface="B Zar" pitchFamily="2" charset="-78"/>
              </a:rPr>
              <a:t>تحريم‌ها و محدوديت‌هاي بين‌المللي کم‌رنگ‌تر</a:t>
            </a:r>
            <a:endParaRPr lang="en-US" dirty="0" smtClean="0">
              <a:cs typeface="B Zar" pitchFamily="2" charset="-78"/>
            </a:endParaRPr>
          </a:p>
          <a:p>
            <a:pPr lvl="0">
              <a:buFont typeface="Wingdings" pitchFamily="2" charset="2"/>
              <a:buChar char="ü"/>
            </a:pPr>
            <a:r>
              <a:rPr lang="fa-IR" dirty="0" smtClean="0">
                <a:cs typeface="B Zar" pitchFamily="2" charset="-78"/>
              </a:rPr>
              <a:t>آسيب‌پذيري درآمدهاي ارزي دولت و  حداقل حفظ نرخ جاری ارز </a:t>
            </a:r>
            <a:endParaRPr lang="en-US" dirty="0" smtClean="0">
              <a:cs typeface="B Zar" pitchFamily="2" charset="-78"/>
            </a:endParaRPr>
          </a:p>
          <a:p>
            <a:pPr lvl="0">
              <a:buFont typeface="Wingdings" pitchFamily="2" charset="2"/>
              <a:buChar char="ü"/>
            </a:pPr>
            <a:r>
              <a:rPr lang="fa-IR" dirty="0" smtClean="0"/>
              <a:t>جمایت‌های تعرفه‌ای احتمالی از صنایع داخلی</a:t>
            </a:r>
            <a:endParaRPr lang="en-US" dirty="0" smtClean="0">
              <a:cs typeface="B Zar" pitchFamily="2" charset="-78"/>
            </a:endParaRPr>
          </a:p>
          <a:p>
            <a:pPr lvl="0">
              <a:buFont typeface="Wingdings" pitchFamily="2" charset="2"/>
              <a:buChar char="ü"/>
            </a:pPr>
            <a:r>
              <a:rPr lang="fa-IR" dirty="0" smtClean="0"/>
              <a:t>اجرای نصفه و نیمه طرح هدفمندی یارانه‌ها: عدم‌بالارفتن شدید قیمت حامل‌های انزژی</a:t>
            </a:r>
          </a:p>
          <a:p>
            <a:pPr lvl="0">
              <a:buFont typeface="Wingdings" pitchFamily="2" charset="2"/>
              <a:buChar char="ü"/>
            </a:pPr>
            <a:endParaRPr lang="en-US" dirty="0" smtClean="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متغيرها و سیاست‌های اصلی قابل‌پیش‌بینی در سال 1391</a:t>
            </a:r>
            <a:endParaRPr lang="en-US" sz="2800" dirty="0"/>
          </a:p>
        </p:txBody>
      </p:sp>
      <p:sp>
        <p:nvSpPr>
          <p:cNvPr id="3" name="Content Placeholder 2"/>
          <p:cNvSpPr>
            <a:spLocks noGrp="1"/>
          </p:cNvSpPr>
          <p:nvPr>
            <p:ph idx="1"/>
          </p:nvPr>
        </p:nvSpPr>
        <p:spPr/>
        <p:txBody>
          <a:bodyPr/>
          <a:lstStyle/>
          <a:p>
            <a:pPr lvl="0">
              <a:buFont typeface="Wingdings" pitchFamily="2" charset="2"/>
              <a:buChar char="ü"/>
            </a:pPr>
            <a:r>
              <a:rPr lang="fa-IR" dirty="0" smtClean="0"/>
              <a:t>پتانسیل نرخ رشد بالا در اقتصاد</a:t>
            </a:r>
            <a:endParaRPr lang="en-US" dirty="0" smtClean="0"/>
          </a:p>
          <a:p>
            <a:pPr lvl="0">
              <a:buFont typeface="Wingdings" pitchFamily="2" charset="2"/>
              <a:buChar char="ü"/>
            </a:pPr>
            <a:r>
              <a:rPr lang="fa-IR" dirty="0" smtClean="0"/>
              <a:t>کاهش احتمالی نرخ سود بانکی: برگشت عقلانیت </a:t>
            </a:r>
            <a:endParaRPr lang="en-US" dirty="0" smtClean="0"/>
          </a:p>
          <a:p>
            <a:pPr lvl="0">
              <a:buFont typeface="Wingdings" pitchFamily="2" charset="2"/>
              <a:buChar char="ü"/>
            </a:pPr>
            <a:r>
              <a:rPr lang="fa-IR" dirty="0" smtClean="0"/>
              <a:t>امکان تقویت بازار سرمایه با فرض کاهش نرخ سود بانکی</a:t>
            </a:r>
            <a:endParaRPr lang="en-US" dirty="0" smtClean="0"/>
          </a:p>
          <a:p>
            <a:pPr>
              <a:buFont typeface="Wingdings" pitchFamily="2" charset="2"/>
              <a:buChar char="ü"/>
            </a:pPr>
            <a:r>
              <a:rPr lang="fa-IR" dirty="0" smtClean="0"/>
              <a:t>تعقیب پاره‌ای از اهداف با کماکان با چشم‌انداز اقتصاد سیاسی</a:t>
            </a:r>
            <a:endParaRPr lang="en-US" dirty="0" smtClean="0"/>
          </a:p>
          <a:p>
            <a:pPr>
              <a:buFont typeface="Wingdings" pitchFamily="2" charset="2"/>
              <a:buChar char="ü"/>
            </a:pPr>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حوزه‌های همکاری بانک با صنایع فلزی</a:t>
            </a:r>
            <a:endParaRPr lang="en-US" dirty="0"/>
          </a:p>
        </p:txBody>
      </p:sp>
      <p:graphicFrame>
        <p:nvGraphicFramePr>
          <p:cNvPr id="5" name="Content Placeholder 4"/>
          <p:cNvGraphicFramePr>
            <a:graphicFrameLocks noGrp="1"/>
          </p:cNvGraphicFramePr>
          <p:nvPr>
            <p:ph idx="1"/>
          </p:nvPr>
        </p:nvGraphicFramePr>
        <p:xfrm>
          <a:off x="1524000" y="1371600"/>
          <a:ext cx="60960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fontScale="90000"/>
          </a:bodyPr>
          <a:lstStyle/>
          <a:p>
            <a:r>
              <a:rPr lang="fa-IR" dirty="0"/>
              <a:t/>
            </a:r>
            <a:br>
              <a:rPr lang="fa-IR" dirty="0"/>
            </a:b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898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graphicEl>
                                              <a:dgm id="{EA3F7126-1273-4DD0-A8C1-F0F992CC74B3}"/>
                                            </p:graphicEl>
                                          </p:spTgt>
                                        </p:tgtEl>
                                        <p:attrNameLst>
                                          <p:attrName>style.visibility</p:attrName>
                                        </p:attrNameLst>
                                      </p:cBhvr>
                                      <p:to>
                                        <p:strVal val="visible"/>
                                      </p:to>
                                    </p:set>
                                    <p:animEffect transition="in" filter="fade">
                                      <p:cBhvr>
                                        <p:cTn id="7" dur="1000"/>
                                        <p:tgtEl>
                                          <p:spTgt spid="4">
                                            <p:graphicEl>
                                              <a:dgm id="{EA3F7126-1273-4DD0-A8C1-F0F992CC74B3}"/>
                                            </p:graphicEl>
                                          </p:spTgt>
                                        </p:tgtEl>
                                      </p:cBhvr>
                                    </p:animEffect>
                                    <p:anim calcmode="lin" valueType="num">
                                      <p:cBhvr>
                                        <p:cTn id="8" dur="1000" fill="hold"/>
                                        <p:tgtEl>
                                          <p:spTgt spid="4">
                                            <p:graphicEl>
                                              <a:dgm id="{EA3F7126-1273-4DD0-A8C1-F0F992CC74B3}"/>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EA3F7126-1273-4DD0-A8C1-F0F992CC74B3}"/>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graphicEl>
                                              <a:dgm id="{CE996969-A7BB-4846-B46B-F8B5656AE5FD}"/>
                                            </p:graphicEl>
                                          </p:spTgt>
                                        </p:tgtEl>
                                        <p:attrNameLst>
                                          <p:attrName>style.visibility</p:attrName>
                                        </p:attrNameLst>
                                      </p:cBhvr>
                                      <p:to>
                                        <p:strVal val="visible"/>
                                      </p:to>
                                    </p:set>
                                    <p:animEffect transition="in" filter="fade">
                                      <p:cBhvr>
                                        <p:cTn id="13" dur="1000"/>
                                        <p:tgtEl>
                                          <p:spTgt spid="4">
                                            <p:graphicEl>
                                              <a:dgm id="{CE996969-A7BB-4846-B46B-F8B5656AE5FD}"/>
                                            </p:graphicEl>
                                          </p:spTgt>
                                        </p:tgtEl>
                                      </p:cBhvr>
                                    </p:animEffect>
                                    <p:anim calcmode="lin" valueType="num">
                                      <p:cBhvr>
                                        <p:cTn id="14" dur="1000" fill="hold"/>
                                        <p:tgtEl>
                                          <p:spTgt spid="4">
                                            <p:graphicEl>
                                              <a:dgm id="{CE996969-A7BB-4846-B46B-F8B5656AE5FD}"/>
                                            </p:graphicEl>
                                          </p:spTgt>
                                        </p:tgtEl>
                                        <p:attrNameLst>
                                          <p:attrName>ppt_x</p:attrName>
                                        </p:attrNameLst>
                                      </p:cBhvr>
                                      <p:tavLst>
                                        <p:tav tm="0">
                                          <p:val>
                                            <p:strVal val="#ppt_x"/>
                                          </p:val>
                                        </p:tav>
                                        <p:tav tm="100000">
                                          <p:val>
                                            <p:strVal val="#ppt_x"/>
                                          </p:val>
                                        </p:tav>
                                      </p:tavLst>
                                    </p:anim>
                                    <p:anim calcmode="lin" valueType="num">
                                      <p:cBhvr>
                                        <p:cTn id="15" dur="1000" fill="hold"/>
                                        <p:tgtEl>
                                          <p:spTgt spid="4">
                                            <p:graphicEl>
                                              <a:dgm id="{CE996969-A7BB-4846-B46B-F8B5656AE5FD}"/>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روش‌های تأمین مالی</a:t>
            </a:r>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17</a:t>
            </a:fld>
            <a:endParaRPr lang="en-US" dirty="0"/>
          </a:p>
        </p:txBody>
      </p:sp>
      <p:graphicFrame>
        <p:nvGraphicFramePr>
          <p:cNvPr id="5" name="Content Placeholder 3"/>
          <p:cNvGraphicFramePr>
            <a:graphicFrameLocks/>
          </p:cNvGraphicFramePr>
          <p:nvPr/>
        </p:nvGraphicFramePr>
        <p:xfrm>
          <a:off x="502920" y="1603248"/>
          <a:ext cx="8183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4"/>
          <p:cNvSpPr txBox="1"/>
          <p:nvPr/>
        </p:nvSpPr>
        <p:spPr>
          <a:xfrm>
            <a:off x="914400" y="1066800"/>
            <a:ext cx="7543800" cy="523220"/>
          </a:xfrm>
          <a:prstGeom prst="rect">
            <a:avLst/>
          </a:prstGeom>
          <a:noFill/>
        </p:spPr>
        <p:txBody>
          <a:bodyPr wrap="square">
            <a:spAutoFit/>
          </a:bodyPr>
          <a:lstStyle>
            <a:extLst/>
          </a:lstStyle>
          <a:p>
            <a:pPr marL="0" indent="0">
              <a:buNone/>
            </a:pPr>
            <a:endParaRPr lang="en-US" sz="2800" dirty="0"/>
          </a:p>
        </p:txBody>
      </p:sp>
      <p:sp>
        <p:nvSpPr>
          <p:cNvPr id="28" name="Rectangle 6"/>
          <p:cNvSpPr>
            <a:spLocks noGrp="1"/>
          </p:cNvSpPr>
          <p:nvPr>
            <p:ph type="title"/>
          </p:nvPr>
        </p:nvSpPr>
        <p:spPr/>
        <p:txBody>
          <a:bodyPr>
            <a:noAutofit/>
          </a:bodyPr>
          <a:lstStyle>
            <a:extLst/>
          </a:lstStyle>
          <a:p>
            <a:pPr algn="ctr"/>
            <a:r>
              <a:rPr lang="fa-IR" dirty="0" smtClean="0"/>
              <a:t>روش‌های تأمین مالی</a:t>
            </a:r>
            <a:endParaRPr lang="en-US" dirty="0"/>
          </a:p>
        </p:txBody>
      </p:sp>
      <p:graphicFrame>
        <p:nvGraphicFramePr>
          <p:cNvPr id="5" name="Content Placeholder 4"/>
          <p:cNvGraphicFramePr>
            <a:graphicFrameLocks noGrp="1"/>
          </p:cNvGraphicFramePr>
          <p:nvPr>
            <p:ph idx="1"/>
          </p:nvPr>
        </p:nvGraphicFramePr>
        <p:xfrm>
          <a:off x="381000" y="1676400"/>
          <a:ext cx="8183562" cy="4187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بازارهای مالی</a:t>
            </a:r>
            <a:endParaRPr lang="fa-IR" dirty="0"/>
          </a:p>
        </p:txBody>
      </p:sp>
      <p:graphicFrame>
        <p:nvGraphicFramePr>
          <p:cNvPr id="4" name="Content Placeholder 3"/>
          <p:cNvGraphicFramePr>
            <a:graphicFrameLocks noGrp="1"/>
          </p:cNvGraphicFramePr>
          <p:nvPr>
            <p:ph idx="1"/>
          </p:nvPr>
        </p:nvGraphicFramePr>
        <p:xfrm>
          <a:off x="350520" y="1679448"/>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743200"/>
            <a:ext cx="7772400" cy="1981200"/>
          </a:xfrm>
        </p:spPr>
        <p:txBody>
          <a:bodyPr>
            <a:noAutofit/>
          </a:bodyPr>
          <a:lstStyle/>
          <a:p>
            <a:r>
              <a:rPr lang="fa-IR" sz="40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40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40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40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40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بانکداری نوین و صنایع فلزی</a:t>
            </a:r>
            <a:r>
              <a:rPr lang="en-US" sz="4000" dirty="0" smtClean="0"/>
              <a:t/>
            </a:r>
            <a:br>
              <a:rPr lang="en-US" sz="4000" dirty="0" smtClean="0"/>
            </a:br>
            <a:r>
              <a:rPr lang="en-US" sz="40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en-US" sz="40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en-US" sz="40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en-US" sz="40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en-US" sz="40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en-US" sz="40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fa-IR" sz="4000" b="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Subtitle 2"/>
          <p:cNvSpPr>
            <a:spLocks noGrp="1"/>
          </p:cNvSpPr>
          <p:nvPr>
            <p:ph type="subTitle" idx="1"/>
          </p:nvPr>
        </p:nvSpPr>
        <p:spPr>
          <a:xfrm>
            <a:off x="1371600" y="4191000"/>
            <a:ext cx="7391400" cy="838200"/>
          </a:xfrm>
        </p:spPr>
        <p:txBody>
          <a:bodyPr>
            <a:normAutofit/>
          </a:bodyPr>
          <a:lstStyle/>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a:p>
            <a:pPr algn="ctr">
              <a:lnSpc>
                <a:spcPct val="30000"/>
              </a:lnSpc>
            </a:pPr>
            <a:endPar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r>
              <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rPr>
              <a:t>حسین عبده تبریزی</a:t>
            </a:r>
          </a:p>
          <a:p>
            <a:pPr algn="ctr">
              <a:lnSpc>
                <a:spcPct val="30000"/>
              </a:lnSpc>
            </a:pPr>
            <a:endPar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endParaRPr lang="en-US"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p:txBody>
      </p:sp>
      <p:sp>
        <p:nvSpPr>
          <p:cNvPr id="4" name="TextBox 3"/>
          <p:cNvSpPr txBox="1"/>
          <p:nvPr/>
        </p:nvSpPr>
        <p:spPr>
          <a:xfrm>
            <a:off x="1676400" y="5867401"/>
            <a:ext cx="7261600" cy="954107"/>
          </a:xfrm>
          <a:prstGeom prst="rect">
            <a:avLst/>
          </a:prstGeom>
          <a:noFill/>
        </p:spPr>
        <p:txBody>
          <a:bodyPr wrap="square" rtlCol="1">
            <a:spAutoFit/>
          </a:bodyPr>
          <a:lstStyle/>
          <a:p>
            <a:pPr algn="r"/>
            <a:r>
              <a:rPr lang="ar-SA"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همایش </a:t>
            </a:r>
            <a:r>
              <a:rPr lang="fa-IR"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بانکداری شرکتی</a:t>
            </a:r>
          </a:p>
          <a:p>
            <a:pPr algn="r"/>
            <a:r>
              <a:rPr lang="fa-IR"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یکشنبه 31 اردیبهشت 1391، هتل همای تهران</a:t>
            </a:r>
            <a:endParaRPr lang="en-US"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a:p>
            <a:pPr algn="ctr" rtl="1"/>
            <a:endParaRPr lang="fa-IR"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a:p>
            <a:pPr algn="ctr" rtl="1"/>
            <a:r>
              <a:rPr lang="fa-IR"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 </a:t>
            </a:r>
            <a:endParaRPr lang="en-US"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p:txBody>
      </p:sp>
      <p:pic>
        <p:nvPicPr>
          <p:cNvPr id="3074" name="Picture 2" descr="http://www.financialabstract.com/wp-content/uploads/2011/10/enbank-2.jpg"/>
          <p:cNvPicPr>
            <a:picLocks noChangeAspect="1" noChangeArrowheads="1"/>
          </p:cNvPicPr>
          <p:nvPr/>
        </p:nvPicPr>
        <p:blipFill>
          <a:blip r:embed="rId3" cstate="print"/>
          <a:srcRect/>
          <a:stretch>
            <a:fillRect/>
          </a:stretch>
        </p:blipFill>
        <p:spPr bwMode="auto">
          <a:xfrm>
            <a:off x="1143000" y="5029200"/>
            <a:ext cx="1485900" cy="14859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strVal val="#ppt_w*0.70"/>
                                          </p:val>
                                        </p:tav>
                                        <p:tav tm="100000">
                                          <p:val>
                                            <p:strVal val="#ppt_w"/>
                                          </p:val>
                                        </p:tav>
                                      </p:tavLst>
                                    </p:anim>
                                    <p:anim calcmode="lin" valueType="num">
                                      <p:cBhvr>
                                        <p:cTn id="20" dur="1000" fill="hold"/>
                                        <p:tgtEl>
                                          <p:spTgt spid="4"/>
                                        </p:tgtEl>
                                        <p:attrNameLst>
                                          <p:attrName>ppt_h</p:attrName>
                                        </p:attrNameLst>
                                      </p:cBhvr>
                                      <p:tavLst>
                                        <p:tav tm="0">
                                          <p:val>
                                            <p:strVal val="#ppt_h"/>
                                          </p:val>
                                        </p:tav>
                                        <p:tav tm="100000">
                                          <p:val>
                                            <p:strVal val="#ppt_h"/>
                                          </p:val>
                                        </p:tav>
                                      </p:tavLst>
                                    </p:anim>
                                    <p:animEffect transition="in" filter="fade">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یک مسأله جدی</a:t>
            </a:r>
            <a:endParaRPr lang="fa-IR" dirty="0"/>
          </a:p>
        </p:txBody>
      </p:sp>
      <p:graphicFrame>
        <p:nvGraphicFramePr>
          <p:cNvPr id="4" name="Content Placeholder 3"/>
          <p:cNvGraphicFramePr>
            <a:graphicFrameLocks noGrp="1"/>
          </p:cNvGraphicFramePr>
          <p:nvPr>
            <p:ph idx="1"/>
          </p:nvPr>
        </p:nvGraphicFramePr>
        <p:xfrm>
          <a:off x="228600" y="1520952"/>
          <a:ext cx="8183880" cy="4498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روش‌های تأمین مالی ساختاریافته</a:t>
            </a:r>
            <a:endParaRPr lang="en-US" dirty="0" smtClean="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21</a:t>
            </a:fld>
            <a:endParaRPr lang="en-US" dirty="0"/>
          </a:p>
        </p:txBody>
      </p:sp>
      <p:graphicFrame>
        <p:nvGraphicFramePr>
          <p:cNvPr id="5" name="Content Placeholder 5"/>
          <p:cNvGraphicFramePr>
            <a:graphicFrameLocks noGrp="1"/>
          </p:cNvGraphicFramePr>
          <p:nvPr>
            <p:ph idx="1"/>
          </p:nvPr>
        </p:nvGraphicFramePr>
        <p:xfrm>
          <a:off x="914400" y="1570037"/>
          <a:ext cx="7467600" cy="4221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ابزار مبتنی بر بدهی</a:t>
            </a:r>
            <a:endParaRPr lang="fa-IR" dirty="0"/>
          </a:p>
        </p:txBody>
      </p:sp>
      <p:graphicFrame>
        <p:nvGraphicFramePr>
          <p:cNvPr id="4" name="Content Placeholder 3"/>
          <p:cNvGraphicFramePr>
            <a:graphicFrameLocks noGrp="1"/>
          </p:cNvGraphicFramePr>
          <p:nvPr>
            <p:ph idx="1"/>
          </p:nvPr>
        </p:nvGraphicFramePr>
        <p:xfrm>
          <a:off x="502920" y="1444752"/>
          <a:ext cx="8183880" cy="4803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تأمین مالی کوتاه‌مدت</a:t>
            </a:r>
            <a:endParaRPr lang="en-US" dirty="0"/>
          </a:p>
        </p:txBody>
      </p:sp>
      <p:sp>
        <p:nvSpPr>
          <p:cNvPr id="3" name="Content Placeholder 2"/>
          <p:cNvSpPr>
            <a:spLocks noGrp="1"/>
          </p:cNvSpPr>
          <p:nvPr>
            <p:ph idx="1"/>
          </p:nvPr>
        </p:nvSpPr>
        <p:spPr/>
        <p:txBody>
          <a:bodyPr/>
          <a:lstStyle/>
          <a:p>
            <a:r>
              <a:rPr lang="fa-IR" dirty="0" smtClean="0"/>
              <a:t>مالی تجاری</a:t>
            </a:r>
          </a:p>
          <a:p>
            <a:pPr lvl="1"/>
            <a:r>
              <a:rPr lang="fa-IR" dirty="0" smtClean="0"/>
              <a:t>اعتبارات اسنادی</a:t>
            </a:r>
          </a:p>
          <a:p>
            <a:pPr lvl="1"/>
            <a:r>
              <a:rPr lang="fa-IR" dirty="0" smtClean="0"/>
              <a:t>ضمانت‌نامه ارزی و ریالی</a:t>
            </a:r>
            <a:endParaRPr lang="en-US" dirty="0" smtClean="0"/>
          </a:p>
          <a:p>
            <a:pPr lvl="1"/>
            <a:r>
              <a:rPr lang="fa-IR" dirty="0" smtClean="0"/>
              <a:t>ضمانت‌نامه اعتبار خرید</a:t>
            </a:r>
            <a:endParaRPr lang="en-US" dirty="0" smtClean="0"/>
          </a:p>
          <a:p>
            <a:pPr lvl="1"/>
            <a:r>
              <a:rPr lang="fa-IR" dirty="0" smtClean="0"/>
              <a:t>بیمه‌نامه خرید دین</a:t>
            </a:r>
            <a:endParaRPr lang="en-US" dirty="0" smtClean="0"/>
          </a:p>
          <a:p>
            <a:pPr lvl="1"/>
            <a:r>
              <a:rPr lang="fa-IR" dirty="0" smtClean="0"/>
              <a:t>بیمه‌نامه خاص صادرات</a:t>
            </a:r>
            <a:endParaRPr lang="en-US" dirty="0" smtClean="0"/>
          </a:p>
          <a:p>
            <a:r>
              <a:rPr lang="fa-IR" dirty="0" smtClean="0"/>
              <a:t>سرمایه در گردش</a:t>
            </a:r>
          </a:p>
          <a:p>
            <a:pPr lvl="1"/>
            <a:r>
              <a:rPr lang="fa-IR" dirty="0" smtClean="0"/>
              <a:t>تأمین مالی سرمایه‌ در گردش</a:t>
            </a:r>
            <a:endParaRPr lang="en-US" dirty="0" smtClean="0"/>
          </a:p>
          <a:p>
            <a:pPr lvl="1"/>
            <a:r>
              <a:rPr lang="fa-IR" dirty="0" smtClean="0"/>
              <a:t>مدیریت سرمایه در گردش</a:t>
            </a:r>
            <a:endParaRPr lang="en-US" dirty="0" smtClean="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تأمین مالی بلندمدت</a:t>
            </a:r>
            <a:endParaRPr lang="en-US" dirty="0"/>
          </a:p>
        </p:txBody>
      </p:sp>
      <p:sp>
        <p:nvSpPr>
          <p:cNvPr id="3" name="Content Placeholder 2"/>
          <p:cNvSpPr>
            <a:spLocks noGrp="1"/>
          </p:cNvSpPr>
          <p:nvPr>
            <p:ph idx="1"/>
          </p:nvPr>
        </p:nvSpPr>
        <p:spPr/>
        <p:txBody>
          <a:bodyPr/>
          <a:lstStyle/>
          <a:p>
            <a:r>
              <a:rPr lang="fa-IR" dirty="0" smtClean="0"/>
              <a:t>تأمین مالی طرح‌های توسعه</a:t>
            </a:r>
            <a:endParaRPr lang="en-US" dirty="0" smtClean="0"/>
          </a:p>
          <a:p>
            <a:pPr lvl="1"/>
            <a:r>
              <a:rPr lang="fa-IR" dirty="0" smtClean="0"/>
              <a:t>صندوق سرمایه‌گذاری</a:t>
            </a:r>
            <a:endParaRPr lang="en-US" dirty="0" smtClean="0"/>
          </a:p>
          <a:p>
            <a:pPr lvl="1"/>
            <a:r>
              <a:rPr lang="fa-IR" dirty="0" smtClean="0"/>
              <a:t>صکوک </a:t>
            </a:r>
            <a:endParaRPr lang="en-US" dirty="0" smtClean="0"/>
          </a:p>
          <a:p>
            <a:pPr lvl="1"/>
            <a:r>
              <a:rPr lang="fa-IR" dirty="0" smtClean="0"/>
              <a:t>گواهی سپرده خاص</a:t>
            </a:r>
            <a:endParaRPr lang="en-US" dirty="0" smtClean="0"/>
          </a:p>
          <a:p>
            <a:pPr lvl="1"/>
            <a:r>
              <a:rPr lang="fa-IR" dirty="0" smtClean="0"/>
              <a:t>اوراق مشارکت</a:t>
            </a:r>
          </a:p>
          <a:p>
            <a:r>
              <a:rPr lang="fa-IR" dirty="0" smtClean="0"/>
              <a:t>تأمین مالی شرکت‌های در شرف راه‌اندازی </a:t>
            </a:r>
          </a:p>
          <a:p>
            <a:pPr lvl="1"/>
            <a:r>
              <a:rPr lang="fa-IR" dirty="0" smtClean="0"/>
              <a:t>سرمایه‌مخاطره پذیر</a:t>
            </a:r>
          </a:p>
          <a:p>
            <a:pPr lvl="1"/>
            <a:r>
              <a:rPr lang="fa-IR" dirty="0" smtClean="0"/>
              <a:t>مشارکت عملی </a:t>
            </a:r>
            <a:endParaRPr lang="en-US" dirty="0" smtClean="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سرمایه خطرپذیر</a:t>
            </a:r>
            <a:endParaRPr lang="en-US" dirty="0" smtClean="0"/>
          </a:p>
        </p:txBody>
      </p:sp>
      <p:sp>
        <p:nvSpPr>
          <p:cNvPr id="6" name="Freeform 5"/>
          <p:cNvSpPr/>
          <p:nvPr/>
        </p:nvSpPr>
        <p:spPr>
          <a:xfrm>
            <a:off x="502920" y="1697400"/>
            <a:ext cx="8183880" cy="1965600"/>
          </a:xfrm>
          <a:custGeom>
            <a:avLst/>
            <a:gdLst>
              <a:gd name="connsiteX0" fmla="*/ 0 w 8183880"/>
              <a:gd name="connsiteY0" fmla="*/ 327607 h 1965600"/>
              <a:gd name="connsiteX1" fmla="*/ 95954 w 8183880"/>
              <a:gd name="connsiteY1" fmla="*/ 95954 h 1965600"/>
              <a:gd name="connsiteX2" fmla="*/ 327607 w 8183880"/>
              <a:gd name="connsiteY2" fmla="*/ 0 h 1965600"/>
              <a:gd name="connsiteX3" fmla="*/ 7856273 w 8183880"/>
              <a:gd name="connsiteY3" fmla="*/ 0 h 1965600"/>
              <a:gd name="connsiteX4" fmla="*/ 8087926 w 8183880"/>
              <a:gd name="connsiteY4" fmla="*/ 95954 h 1965600"/>
              <a:gd name="connsiteX5" fmla="*/ 8183880 w 8183880"/>
              <a:gd name="connsiteY5" fmla="*/ 327607 h 1965600"/>
              <a:gd name="connsiteX6" fmla="*/ 8183880 w 8183880"/>
              <a:gd name="connsiteY6" fmla="*/ 1637993 h 1965600"/>
              <a:gd name="connsiteX7" fmla="*/ 8087926 w 8183880"/>
              <a:gd name="connsiteY7" fmla="*/ 1869646 h 1965600"/>
              <a:gd name="connsiteX8" fmla="*/ 7856273 w 8183880"/>
              <a:gd name="connsiteY8" fmla="*/ 1965600 h 1965600"/>
              <a:gd name="connsiteX9" fmla="*/ 327607 w 8183880"/>
              <a:gd name="connsiteY9" fmla="*/ 1965600 h 1965600"/>
              <a:gd name="connsiteX10" fmla="*/ 95954 w 8183880"/>
              <a:gd name="connsiteY10" fmla="*/ 1869646 h 1965600"/>
              <a:gd name="connsiteX11" fmla="*/ 0 w 8183880"/>
              <a:gd name="connsiteY11" fmla="*/ 1637993 h 1965600"/>
              <a:gd name="connsiteX12" fmla="*/ 0 w 8183880"/>
              <a:gd name="connsiteY12" fmla="*/ 327607 h 196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83880" h="1965600">
                <a:moveTo>
                  <a:pt x="0" y="327607"/>
                </a:moveTo>
                <a:cubicBezTo>
                  <a:pt x="0" y="240720"/>
                  <a:pt x="34516" y="157392"/>
                  <a:pt x="95954" y="95954"/>
                </a:cubicBezTo>
                <a:cubicBezTo>
                  <a:pt x="157392" y="34516"/>
                  <a:pt x="240721" y="0"/>
                  <a:pt x="327607" y="0"/>
                </a:cubicBezTo>
                <a:lnTo>
                  <a:pt x="7856273" y="0"/>
                </a:lnTo>
                <a:cubicBezTo>
                  <a:pt x="7943160" y="0"/>
                  <a:pt x="8026488" y="34516"/>
                  <a:pt x="8087926" y="95954"/>
                </a:cubicBezTo>
                <a:cubicBezTo>
                  <a:pt x="8149364" y="157392"/>
                  <a:pt x="8183880" y="240721"/>
                  <a:pt x="8183880" y="327607"/>
                </a:cubicBezTo>
                <a:lnTo>
                  <a:pt x="8183880" y="1637993"/>
                </a:lnTo>
                <a:cubicBezTo>
                  <a:pt x="8183880" y="1724880"/>
                  <a:pt x="8149364" y="1808208"/>
                  <a:pt x="8087926" y="1869646"/>
                </a:cubicBezTo>
                <a:cubicBezTo>
                  <a:pt x="8026488" y="1931084"/>
                  <a:pt x="7943160" y="1965600"/>
                  <a:pt x="7856273" y="1965600"/>
                </a:cubicBezTo>
                <a:lnTo>
                  <a:pt x="327607" y="1965600"/>
                </a:lnTo>
                <a:cubicBezTo>
                  <a:pt x="240720" y="1965600"/>
                  <a:pt x="157392" y="1931084"/>
                  <a:pt x="95954" y="1869646"/>
                </a:cubicBezTo>
                <a:cubicBezTo>
                  <a:pt x="34516" y="1808208"/>
                  <a:pt x="0" y="1724880"/>
                  <a:pt x="0" y="1637993"/>
                </a:cubicBezTo>
                <a:lnTo>
                  <a:pt x="0" y="327607"/>
                </a:lnTo>
                <a:close/>
              </a:path>
            </a:pathLst>
          </a:custGeom>
          <a:scene3d>
            <a:camera prst="perspectiveLeft" zoom="91000"/>
            <a:lightRig rig="threePt" dir="t">
              <a:rot lat="0" lon="0" rev="20640000"/>
            </a:lightRig>
          </a:scene3d>
          <a:sp3d extrusionH="50600" prstMaterial="metal">
            <a:bevelT w="101600" h="80600" prst="relaxedInset"/>
            <a:bevelB w="80600" h="80600" prst="relaxedInset"/>
          </a:sp3d>
        </p:spPr>
        <p:style>
          <a:lnRef idx="0">
            <a:schemeClr val="lt1">
              <a:hueOff val="0"/>
              <a:satOff val="0"/>
              <a:lumOff val="0"/>
              <a:alphaOff val="0"/>
            </a:schemeClr>
          </a:lnRef>
          <a:fillRef idx="1">
            <a:schemeClr val="accent1">
              <a:shade val="50000"/>
              <a:hueOff val="0"/>
              <a:satOff val="0"/>
              <a:lumOff val="0"/>
              <a:alphaOff val="0"/>
            </a:schemeClr>
          </a:fillRef>
          <a:effectRef idx="1">
            <a:schemeClr val="accent1">
              <a:shade val="50000"/>
              <a:hueOff val="0"/>
              <a:satOff val="0"/>
              <a:lumOff val="0"/>
              <a:alphaOff val="0"/>
            </a:schemeClr>
          </a:effectRef>
          <a:fontRef idx="minor">
            <a:schemeClr val="dk1"/>
          </a:fontRef>
        </p:style>
        <p:txBody>
          <a:bodyPr spcFirstLastPara="0" vert="horz" wrap="square" lIns="210253" tIns="210253" rIns="210253" bIns="210253" numCol="1" spcCol="1270" anchor="ctr" anchorCtr="0">
            <a:noAutofit/>
          </a:bodyPr>
          <a:lstStyle/>
          <a:p>
            <a:pPr lvl="0" algn="r" defTabSz="1333500" rtl="1">
              <a:spcBef>
                <a:spcPct val="0"/>
              </a:spcBef>
              <a:spcAft>
                <a:spcPct val="35000"/>
              </a:spcAft>
            </a:pPr>
            <a:r>
              <a:rPr lang="en-US" sz="3000" kern="1200" dirty="0" smtClean="0">
                <a:cs typeface="B Nazanin" pitchFamily="2" charset="-78"/>
              </a:rPr>
              <a:t>"</a:t>
            </a:r>
            <a:r>
              <a:rPr lang="ar-SA" sz="3000" kern="1200" dirty="0" smtClean="0">
                <a:cs typeface="B Nazanin" pitchFamily="2" charset="-78"/>
              </a:rPr>
              <a:t>سرمايه خطرپذیر</a:t>
            </a:r>
            <a:r>
              <a:rPr lang="en-US" sz="3000" kern="1200" dirty="0" smtClean="0">
                <a:cs typeface="B Nazanin" pitchFamily="2" charset="-78"/>
              </a:rPr>
              <a:t>"</a:t>
            </a:r>
            <a:r>
              <a:rPr lang="ar-SA" sz="3000" kern="1200" dirty="0" smtClean="0">
                <a:cs typeface="B Nazanin" pitchFamily="2" charset="-78"/>
              </a:rPr>
              <a:t> وجوهي است كه همراه با سرمايه‌گذار</a:t>
            </a:r>
            <a:r>
              <a:rPr lang="fa-IR" sz="3000" kern="1200" dirty="0" smtClean="0">
                <a:cs typeface="B Nazanin" pitchFamily="2" charset="-78"/>
              </a:rPr>
              <a:t>ی</a:t>
            </a:r>
            <a:r>
              <a:rPr lang="ar-SA" sz="3000" kern="1200" dirty="0" smtClean="0">
                <a:cs typeface="B Nazanin" pitchFamily="2" charset="-78"/>
              </a:rPr>
              <a:t> مديران در شركت‌ها</a:t>
            </a:r>
            <a:r>
              <a:rPr lang="fa-IR" sz="3000" kern="1200" dirty="0" smtClean="0">
                <a:cs typeface="B Nazanin" pitchFamily="2" charset="-78"/>
              </a:rPr>
              <a:t>ی</a:t>
            </a:r>
            <a:r>
              <a:rPr lang="ar-SA" sz="3000" kern="1200" dirty="0" smtClean="0">
                <a:cs typeface="B Nazanin" pitchFamily="2" charset="-78"/>
              </a:rPr>
              <a:t> جوان</a:t>
            </a:r>
            <a:r>
              <a:rPr lang="fa-IR" sz="3000" kern="1200" dirty="0" smtClean="0">
                <a:cs typeface="B Nazanin" pitchFamily="2" charset="-78"/>
              </a:rPr>
              <a:t>ی</a:t>
            </a:r>
            <a:r>
              <a:rPr lang="ar-SA" sz="3000" kern="1200" dirty="0" smtClean="0">
                <a:cs typeface="B Nazanin" pitchFamily="2" charset="-78"/>
              </a:rPr>
              <a:t> سرمايه‌گذار</a:t>
            </a:r>
            <a:r>
              <a:rPr lang="fa-IR" sz="3000" kern="1200" dirty="0" smtClean="0">
                <a:cs typeface="B Nazanin" pitchFamily="2" charset="-78"/>
              </a:rPr>
              <a:t>ی</a:t>
            </a:r>
            <a:r>
              <a:rPr lang="ar-SA" sz="3000" kern="1200" dirty="0" smtClean="0">
                <a:cs typeface="B Nazanin" pitchFamily="2" charset="-78"/>
              </a:rPr>
              <a:t> م</a:t>
            </a:r>
            <a:r>
              <a:rPr lang="fa-IR" sz="3000" kern="1200" dirty="0" smtClean="0">
                <a:cs typeface="B Nazanin" pitchFamily="2" charset="-78"/>
              </a:rPr>
              <a:t>ی</a:t>
            </a:r>
            <a:r>
              <a:rPr lang="ar-SA" sz="3000" kern="1200" dirty="0" smtClean="0">
                <a:cs typeface="B Nazanin" pitchFamily="2" charset="-78"/>
              </a:rPr>
              <a:t>‌شود كه رشد سريع دارند و به طور بالقوه م</a:t>
            </a:r>
            <a:r>
              <a:rPr lang="fa-IR" sz="3000" kern="1200" dirty="0" smtClean="0">
                <a:cs typeface="B Nazanin" pitchFamily="2" charset="-78"/>
              </a:rPr>
              <a:t>ی</a:t>
            </a:r>
            <a:r>
              <a:rPr lang="ar-SA" sz="3000" kern="1200" dirty="0" smtClean="0">
                <a:cs typeface="B Nazanin" pitchFamily="2" charset="-78"/>
              </a:rPr>
              <a:t>‌توانند به واحدها</a:t>
            </a:r>
            <a:r>
              <a:rPr lang="fa-IR" sz="3000" kern="1200" dirty="0" smtClean="0">
                <a:cs typeface="B Nazanin" pitchFamily="2" charset="-78"/>
              </a:rPr>
              <a:t>ی</a:t>
            </a:r>
            <a:r>
              <a:rPr lang="ar-SA" sz="3000" kern="1200" dirty="0" smtClean="0">
                <a:cs typeface="B Nazanin" pitchFamily="2" charset="-78"/>
              </a:rPr>
              <a:t> اقتصاد</a:t>
            </a:r>
            <a:r>
              <a:rPr lang="fa-IR" sz="3000" kern="1200" dirty="0" smtClean="0">
                <a:cs typeface="B Nazanin" pitchFamily="2" charset="-78"/>
              </a:rPr>
              <a:t>ی</a:t>
            </a:r>
            <a:r>
              <a:rPr lang="ar-SA" sz="3000" kern="1200" dirty="0" smtClean="0">
                <a:cs typeface="B Nazanin" pitchFamily="2" charset="-78"/>
              </a:rPr>
              <a:t> مهم تبديل شوند.</a:t>
            </a:r>
            <a:endParaRPr lang="fa-IR" sz="3000" kern="1200" dirty="0">
              <a:cs typeface="B Nazanin" pitchFamily="2" charset="-78"/>
            </a:endParaRPr>
          </a:p>
        </p:txBody>
      </p:sp>
      <p:sp>
        <p:nvSpPr>
          <p:cNvPr id="7" name="Freeform 6"/>
          <p:cNvSpPr/>
          <p:nvPr/>
        </p:nvSpPr>
        <p:spPr>
          <a:xfrm>
            <a:off x="502920" y="3749400"/>
            <a:ext cx="8183880" cy="1965600"/>
          </a:xfrm>
          <a:custGeom>
            <a:avLst/>
            <a:gdLst>
              <a:gd name="connsiteX0" fmla="*/ 0 w 8183880"/>
              <a:gd name="connsiteY0" fmla="*/ 327607 h 1965600"/>
              <a:gd name="connsiteX1" fmla="*/ 95954 w 8183880"/>
              <a:gd name="connsiteY1" fmla="*/ 95954 h 1965600"/>
              <a:gd name="connsiteX2" fmla="*/ 327607 w 8183880"/>
              <a:gd name="connsiteY2" fmla="*/ 0 h 1965600"/>
              <a:gd name="connsiteX3" fmla="*/ 7856273 w 8183880"/>
              <a:gd name="connsiteY3" fmla="*/ 0 h 1965600"/>
              <a:gd name="connsiteX4" fmla="*/ 8087926 w 8183880"/>
              <a:gd name="connsiteY4" fmla="*/ 95954 h 1965600"/>
              <a:gd name="connsiteX5" fmla="*/ 8183880 w 8183880"/>
              <a:gd name="connsiteY5" fmla="*/ 327607 h 1965600"/>
              <a:gd name="connsiteX6" fmla="*/ 8183880 w 8183880"/>
              <a:gd name="connsiteY6" fmla="*/ 1637993 h 1965600"/>
              <a:gd name="connsiteX7" fmla="*/ 8087926 w 8183880"/>
              <a:gd name="connsiteY7" fmla="*/ 1869646 h 1965600"/>
              <a:gd name="connsiteX8" fmla="*/ 7856273 w 8183880"/>
              <a:gd name="connsiteY8" fmla="*/ 1965600 h 1965600"/>
              <a:gd name="connsiteX9" fmla="*/ 327607 w 8183880"/>
              <a:gd name="connsiteY9" fmla="*/ 1965600 h 1965600"/>
              <a:gd name="connsiteX10" fmla="*/ 95954 w 8183880"/>
              <a:gd name="connsiteY10" fmla="*/ 1869646 h 1965600"/>
              <a:gd name="connsiteX11" fmla="*/ 0 w 8183880"/>
              <a:gd name="connsiteY11" fmla="*/ 1637993 h 1965600"/>
              <a:gd name="connsiteX12" fmla="*/ 0 w 8183880"/>
              <a:gd name="connsiteY12" fmla="*/ 327607 h 196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83880" h="1965600">
                <a:moveTo>
                  <a:pt x="0" y="327607"/>
                </a:moveTo>
                <a:cubicBezTo>
                  <a:pt x="0" y="240720"/>
                  <a:pt x="34516" y="157392"/>
                  <a:pt x="95954" y="95954"/>
                </a:cubicBezTo>
                <a:cubicBezTo>
                  <a:pt x="157392" y="34516"/>
                  <a:pt x="240721" y="0"/>
                  <a:pt x="327607" y="0"/>
                </a:cubicBezTo>
                <a:lnTo>
                  <a:pt x="7856273" y="0"/>
                </a:lnTo>
                <a:cubicBezTo>
                  <a:pt x="7943160" y="0"/>
                  <a:pt x="8026488" y="34516"/>
                  <a:pt x="8087926" y="95954"/>
                </a:cubicBezTo>
                <a:cubicBezTo>
                  <a:pt x="8149364" y="157392"/>
                  <a:pt x="8183880" y="240721"/>
                  <a:pt x="8183880" y="327607"/>
                </a:cubicBezTo>
                <a:lnTo>
                  <a:pt x="8183880" y="1637993"/>
                </a:lnTo>
                <a:cubicBezTo>
                  <a:pt x="8183880" y="1724880"/>
                  <a:pt x="8149364" y="1808208"/>
                  <a:pt x="8087926" y="1869646"/>
                </a:cubicBezTo>
                <a:cubicBezTo>
                  <a:pt x="8026488" y="1931084"/>
                  <a:pt x="7943160" y="1965600"/>
                  <a:pt x="7856273" y="1965600"/>
                </a:cubicBezTo>
                <a:lnTo>
                  <a:pt x="327607" y="1965600"/>
                </a:lnTo>
                <a:cubicBezTo>
                  <a:pt x="240720" y="1965600"/>
                  <a:pt x="157392" y="1931084"/>
                  <a:pt x="95954" y="1869646"/>
                </a:cubicBezTo>
                <a:cubicBezTo>
                  <a:pt x="34516" y="1808208"/>
                  <a:pt x="0" y="1724880"/>
                  <a:pt x="0" y="1637993"/>
                </a:cubicBezTo>
                <a:lnTo>
                  <a:pt x="0" y="327607"/>
                </a:lnTo>
                <a:close/>
              </a:path>
            </a:pathLst>
          </a:custGeom>
          <a:scene3d>
            <a:camera prst="perspectiveLeft" zoom="91000">
              <a:rot lat="0" lon="1200000" rev="0"/>
            </a:camera>
            <a:lightRig rig="threePt" dir="t">
              <a:rot lat="0" lon="0" rev="20640000"/>
            </a:lightRig>
          </a:scene3d>
          <a:sp3d extrusionH="50600" prstMaterial="metal">
            <a:bevelT w="101600" h="80600" prst="relaxedInset"/>
            <a:bevelB w="80600" h="80600" prst="relaxedInset"/>
          </a:sp3d>
        </p:spPr>
        <p:style>
          <a:lnRef idx="0">
            <a:schemeClr val="lt1">
              <a:hueOff val="0"/>
              <a:satOff val="0"/>
              <a:lumOff val="0"/>
              <a:alphaOff val="0"/>
            </a:schemeClr>
          </a:lnRef>
          <a:fillRef idx="1">
            <a:schemeClr val="accent1">
              <a:shade val="50000"/>
              <a:hueOff val="-806425"/>
              <a:satOff val="-14301"/>
              <a:lumOff val="48085"/>
              <a:alphaOff val="0"/>
            </a:schemeClr>
          </a:fillRef>
          <a:effectRef idx="1">
            <a:schemeClr val="accent1">
              <a:shade val="50000"/>
              <a:hueOff val="-806425"/>
              <a:satOff val="-14301"/>
              <a:lumOff val="48085"/>
              <a:alphaOff val="0"/>
            </a:schemeClr>
          </a:effectRef>
          <a:fontRef idx="minor">
            <a:schemeClr val="dk1"/>
          </a:fontRef>
        </p:style>
        <p:txBody>
          <a:bodyPr spcFirstLastPara="0" vert="horz" wrap="square" lIns="210253" tIns="210253" rIns="210253" bIns="210253" numCol="1" spcCol="1270" anchor="ctr" anchorCtr="0">
            <a:noAutofit/>
          </a:bodyPr>
          <a:lstStyle/>
          <a:p>
            <a:pPr lvl="0" algn="r" defTabSz="1333500" rtl="1">
              <a:spcBef>
                <a:spcPct val="0"/>
              </a:spcBef>
              <a:spcAft>
                <a:spcPct val="35000"/>
              </a:spcAft>
            </a:pPr>
            <a:r>
              <a:rPr lang="fa-IR" sz="3000" kern="1200" dirty="0" smtClean="0">
                <a:cs typeface="B Nazanin" pitchFamily="2" charset="-78"/>
              </a:rPr>
              <a:t>"</a:t>
            </a:r>
            <a:r>
              <a:rPr lang="ar-SA" sz="3000" kern="1200" dirty="0" smtClean="0">
                <a:cs typeface="B Nazanin" pitchFamily="2" charset="-78"/>
              </a:rPr>
              <a:t>سرمايه خطرپذیر</a:t>
            </a:r>
            <a:r>
              <a:rPr lang="fa-IR" sz="3000" kern="1200" dirty="0" smtClean="0">
                <a:cs typeface="B Nazanin" pitchFamily="2" charset="-78"/>
              </a:rPr>
              <a:t>"</a:t>
            </a:r>
            <a:r>
              <a:rPr lang="ar-SA" sz="3000" kern="1200" dirty="0" smtClean="0">
                <a:cs typeface="B Nazanin" pitchFamily="2" charset="-78"/>
              </a:rPr>
              <a:t> منبع سرماي</a:t>
            </a:r>
            <a:r>
              <a:rPr lang="fa-IR" sz="3000" kern="1200" dirty="0" smtClean="0">
                <a:cs typeface="B Nazanin" pitchFamily="2" charset="-78"/>
              </a:rPr>
              <a:t>ه</a:t>
            </a:r>
            <a:r>
              <a:rPr lang="ar-SA" sz="3000" kern="1200" dirty="0" smtClean="0">
                <a:cs typeface="B Nazanin" pitchFamily="2" charset="-78"/>
              </a:rPr>
              <a:t> برا</a:t>
            </a:r>
            <a:r>
              <a:rPr lang="fa-IR" sz="3000" kern="1200" dirty="0" smtClean="0">
                <a:cs typeface="B Nazanin" pitchFamily="2" charset="-78"/>
              </a:rPr>
              <a:t>ی</a:t>
            </a:r>
            <a:r>
              <a:rPr lang="ar-SA" sz="3000" kern="1200" dirty="0" smtClean="0">
                <a:cs typeface="B Nazanin" pitchFamily="2" charset="-78"/>
              </a:rPr>
              <a:t> شركت‌هايي است كه تازه كار خود را شروع مي‌كنند</a:t>
            </a:r>
            <a:r>
              <a:rPr lang="fa-IR" sz="3000" b="1" kern="1200" dirty="0" smtClean="0">
                <a:cs typeface="B Nazanin" pitchFamily="2" charset="-78"/>
              </a:rPr>
              <a:t>.</a:t>
            </a:r>
            <a:endParaRPr lang="en-US" sz="3000" kern="1200"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خدمات مالی شرکت‌ها</a:t>
            </a:r>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26</a:t>
            </a:fld>
            <a:endParaRPr lang="en-US" dirty="0"/>
          </a:p>
        </p:txBody>
      </p:sp>
      <p:graphicFrame>
        <p:nvGraphicFramePr>
          <p:cNvPr id="5" name="Content Placeholder 3"/>
          <p:cNvGraphicFramePr>
            <a:graphicFrameLocks/>
          </p:cNvGraphicFramePr>
          <p:nvPr/>
        </p:nvGraphicFramePr>
        <p:xfrm>
          <a:off x="502920" y="1755648"/>
          <a:ext cx="8183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dirty="0" smtClean="0"/>
              <a:t>فروش و معامله در بورس و فرابورس</a:t>
            </a:r>
            <a:endParaRPr lang="en-US" dirty="0" smtClean="0"/>
          </a:p>
        </p:txBody>
      </p:sp>
      <p:sp>
        <p:nvSpPr>
          <p:cNvPr id="3" name="Content Placeholder 2"/>
          <p:cNvSpPr>
            <a:spLocks noGrp="1"/>
          </p:cNvSpPr>
          <p:nvPr>
            <p:ph idx="1"/>
          </p:nvPr>
        </p:nvSpPr>
        <p:spPr/>
        <p:txBody>
          <a:bodyPr/>
          <a:lstStyle/>
          <a:p>
            <a:r>
              <a:rPr lang="fa-IR" dirty="0" smtClean="0"/>
              <a:t>معاملات در بورس کالا</a:t>
            </a:r>
            <a:endParaRPr lang="en-US" dirty="0" smtClean="0"/>
          </a:p>
          <a:p>
            <a:r>
              <a:rPr lang="fa-IR" dirty="0" smtClean="0"/>
              <a:t>معاملات پوششی خارج از کشور</a:t>
            </a:r>
            <a:endParaRPr lang="en-US" dirty="0" smtClean="0"/>
          </a:p>
          <a:p>
            <a:r>
              <a:rPr lang="fa-IR" dirty="0" smtClean="0"/>
              <a:t>معاملات پوششی داخل کشور</a:t>
            </a:r>
            <a:endParaRPr lang="en-US" dirty="0" smtClean="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chor="ctr" anchorCtr="0">
            <a:noAutofit/>
          </a:bodyPr>
          <a:lstStyle/>
          <a:p>
            <a:pPr algn="ctr"/>
            <a:r>
              <a:rPr lang="fa-IR" dirty="0" smtClean="0"/>
              <a:t>ابزارهای مبتنی بر سرمایه</a:t>
            </a:r>
          </a:p>
        </p:txBody>
      </p:sp>
      <p:graphicFrame>
        <p:nvGraphicFramePr>
          <p:cNvPr id="6" name="Content Placeholder 5"/>
          <p:cNvGraphicFramePr>
            <a:graphicFrameLocks noGrp="1"/>
          </p:cNvGraphicFramePr>
          <p:nvPr>
            <p:ph idx="1"/>
          </p:nvPr>
        </p:nvGraphicFramePr>
        <p:xfrm>
          <a:off x="762000" y="1417637"/>
          <a:ext cx="7467600" cy="4221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6">
                                            <p:graphicEl>
                                              <a:dgm id="{3D2FE4F3-5EF1-4D89-909E-AD40AC62D35B}"/>
                                            </p:graphicEl>
                                          </p:spTgt>
                                        </p:tgtEl>
                                        <p:attrNameLst>
                                          <p:attrName>style.visibility</p:attrName>
                                        </p:attrNameLst>
                                      </p:cBhvr>
                                      <p:to>
                                        <p:strVal val="visible"/>
                                      </p:to>
                                    </p:set>
                                    <p:anim calcmode="lin" valueType="num">
                                      <p:cBhvr>
                                        <p:cTn id="7" dur="1000" fill="hold"/>
                                        <p:tgtEl>
                                          <p:spTgt spid="6">
                                            <p:graphicEl>
                                              <a:dgm id="{3D2FE4F3-5EF1-4D89-909E-AD40AC62D35B}"/>
                                            </p:graphicEl>
                                          </p:spTgt>
                                        </p:tgtEl>
                                        <p:attrNameLst>
                                          <p:attrName>ppt_w</p:attrName>
                                        </p:attrNameLst>
                                      </p:cBhvr>
                                      <p:tavLst>
                                        <p:tav tm="0">
                                          <p:val>
                                            <p:strVal val="#ppt_w+.3"/>
                                          </p:val>
                                        </p:tav>
                                        <p:tav tm="100000">
                                          <p:val>
                                            <p:strVal val="#ppt_w"/>
                                          </p:val>
                                        </p:tav>
                                      </p:tavLst>
                                    </p:anim>
                                    <p:anim calcmode="lin" valueType="num">
                                      <p:cBhvr>
                                        <p:cTn id="8" dur="1000" fill="hold"/>
                                        <p:tgtEl>
                                          <p:spTgt spid="6">
                                            <p:graphicEl>
                                              <a:dgm id="{3D2FE4F3-5EF1-4D89-909E-AD40AC62D35B}"/>
                                            </p:graphicEl>
                                          </p:spTgt>
                                        </p:tgtEl>
                                        <p:attrNameLst>
                                          <p:attrName>ppt_h</p:attrName>
                                        </p:attrNameLst>
                                      </p:cBhvr>
                                      <p:tavLst>
                                        <p:tav tm="0">
                                          <p:val>
                                            <p:strVal val="#ppt_h"/>
                                          </p:val>
                                        </p:tav>
                                        <p:tav tm="100000">
                                          <p:val>
                                            <p:strVal val="#ppt_h"/>
                                          </p:val>
                                        </p:tav>
                                      </p:tavLst>
                                    </p:anim>
                                    <p:animEffect transition="in" filter="fade">
                                      <p:cBhvr>
                                        <p:cTn id="9" dur="1000"/>
                                        <p:tgtEl>
                                          <p:spTgt spid="6">
                                            <p:graphicEl>
                                              <a:dgm id="{3D2FE4F3-5EF1-4D89-909E-AD40AC62D35B}"/>
                                            </p:graphicEl>
                                          </p:spTgt>
                                        </p:tgtEl>
                                      </p:cBhvr>
                                    </p:animEffect>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6">
                                            <p:graphicEl>
                                              <a:dgm id="{AE2DEBFF-C5EA-439F-B497-06C32C66E492}"/>
                                            </p:graphicEl>
                                          </p:spTgt>
                                        </p:tgtEl>
                                        <p:attrNameLst>
                                          <p:attrName>style.visibility</p:attrName>
                                        </p:attrNameLst>
                                      </p:cBhvr>
                                      <p:to>
                                        <p:strVal val="visible"/>
                                      </p:to>
                                    </p:set>
                                    <p:anim calcmode="lin" valueType="num">
                                      <p:cBhvr>
                                        <p:cTn id="13" dur="1000" fill="hold"/>
                                        <p:tgtEl>
                                          <p:spTgt spid="6">
                                            <p:graphicEl>
                                              <a:dgm id="{AE2DEBFF-C5EA-439F-B497-06C32C66E492}"/>
                                            </p:graphicEl>
                                          </p:spTgt>
                                        </p:tgtEl>
                                        <p:attrNameLst>
                                          <p:attrName>ppt_w</p:attrName>
                                        </p:attrNameLst>
                                      </p:cBhvr>
                                      <p:tavLst>
                                        <p:tav tm="0">
                                          <p:val>
                                            <p:strVal val="#ppt_w+.3"/>
                                          </p:val>
                                        </p:tav>
                                        <p:tav tm="100000">
                                          <p:val>
                                            <p:strVal val="#ppt_w"/>
                                          </p:val>
                                        </p:tav>
                                      </p:tavLst>
                                    </p:anim>
                                    <p:anim calcmode="lin" valueType="num">
                                      <p:cBhvr>
                                        <p:cTn id="14" dur="1000" fill="hold"/>
                                        <p:tgtEl>
                                          <p:spTgt spid="6">
                                            <p:graphicEl>
                                              <a:dgm id="{AE2DEBFF-C5EA-439F-B497-06C32C66E492}"/>
                                            </p:graphicEl>
                                          </p:spTgt>
                                        </p:tgtEl>
                                        <p:attrNameLst>
                                          <p:attrName>ppt_h</p:attrName>
                                        </p:attrNameLst>
                                      </p:cBhvr>
                                      <p:tavLst>
                                        <p:tav tm="0">
                                          <p:val>
                                            <p:strVal val="#ppt_h"/>
                                          </p:val>
                                        </p:tav>
                                        <p:tav tm="100000">
                                          <p:val>
                                            <p:strVal val="#ppt_h"/>
                                          </p:val>
                                        </p:tav>
                                      </p:tavLst>
                                    </p:anim>
                                    <p:animEffect transition="in" filter="fade">
                                      <p:cBhvr>
                                        <p:cTn id="15" dur="1000"/>
                                        <p:tgtEl>
                                          <p:spTgt spid="6">
                                            <p:graphicEl>
                                              <a:dgm id="{AE2DEBFF-C5EA-439F-B497-06C32C66E492}"/>
                                            </p:graphicEl>
                                          </p:spTgt>
                                        </p:tgtEl>
                                      </p:cBhvr>
                                    </p:animEffect>
                                  </p:childTnLst>
                                </p:cTn>
                              </p:par>
                            </p:childTnLst>
                          </p:cTn>
                        </p:par>
                        <p:par>
                          <p:cTn id="16" fill="hold">
                            <p:stCondLst>
                              <p:cond delay="2000"/>
                            </p:stCondLst>
                            <p:childTnLst>
                              <p:par>
                                <p:cTn id="17" presetID="50" presetClass="entr" presetSubtype="0" decel="100000" fill="hold" grpId="0" nodeType="afterEffect">
                                  <p:stCondLst>
                                    <p:cond delay="0"/>
                                  </p:stCondLst>
                                  <p:childTnLst>
                                    <p:set>
                                      <p:cBhvr>
                                        <p:cTn id="18" dur="1" fill="hold">
                                          <p:stCondLst>
                                            <p:cond delay="0"/>
                                          </p:stCondLst>
                                        </p:cTn>
                                        <p:tgtEl>
                                          <p:spTgt spid="6">
                                            <p:graphicEl>
                                              <a:dgm id="{EFB7FFCE-4B3F-4383-9398-3A90D2BB1111}"/>
                                            </p:graphicEl>
                                          </p:spTgt>
                                        </p:tgtEl>
                                        <p:attrNameLst>
                                          <p:attrName>style.visibility</p:attrName>
                                        </p:attrNameLst>
                                      </p:cBhvr>
                                      <p:to>
                                        <p:strVal val="visible"/>
                                      </p:to>
                                    </p:set>
                                    <p:anim calcmode="lin" valueType="num">
                                      <p:cBhvr>
                                        <p:cTn id="19" dur="1000" fill="hold"/>
                                        <p:tgtEl>
                                          <p:spTgt spid="6">
                                            <p:graphicEl>
                                              <a:dgm id="{EFB7FFCE-4B3F-4383-9398-3A90D2BB1111}"/>
                                            </p:graphicEl>
                                          </p:spTgt>
                                        </p:tgtEl>
                                        <p:attrNameLst>
                                          <p:attrName>ppt_w</p:attrName>
                                        </p:attrNameLst>
                                      </p:cBhvr>
                                      <p:tavLst>
                                        <p:tav tm="0">
                                          <p:val>
                                            <p:strVal val="#ppt_w+.3"/>
                                          </p:val>
                                        </p:tav>
                                        <p:tav tm="100000">
                                          <p:val>
                                            <p:strVal val="#ppt_w"/>
                                          </p:val>
                                        </p:tav>
                                      </p:tavLst>
                                    </p:anim>
                                    <p:anim calcmode="lin" valueType="num">
                                      <p:cBhvr>
                                        <p:cTn id="20" dur="1000" fill="hold"/>
                                        <p:tgtEl>
                                          <p:spTgt spid="6">
                                            <p:graphicEl>
                                              <a:dgm id="{EFB7FFCE-4B3F-4383-9398-3A90D2BB1111}"/>
                                            </p:graphicEl>
                                          </p:spTgt>
                                        </p:tgtEl>
                                        <p:attrNameLst>
                                          <p:attrName>ppt_h</p:attrName>
                                        </p:attrNameLst>
                                      </p:cBhvr>
                                      <p:tavLst>
                                        <p:tav tm="0">
                                          <p:val>
                                            <p:strVal val="#ppt_h"/>
                                          </p:val>
                                        </p:tav>
                                        <p:tav tm="100000">
                                          <p:val>
                                            <p:strVal val="#ppt_h"/>
                                          </p:val>
                                        </p:tav>
                                      </p:tavLst>
                                    </p:anim>
                                    <p:animEffect transition="in" filter="fade">
                                      <p:cBhvr>
                                        <p:cTn id="21" dur="1000"/>
                                        <p:tgtEl>
                                          <p:spTgt spid="6">
                                            <p:graphicEl>
                                              <a:dgm id="{EFB7FFCE-4B3F-4383-9398-3A90D2BB1111}"/>
                                            </p:graphicEl>
                                          </p:spTgt>
                                        </p:tgtEl>
                                      </p:cBhvr>
                                    </p:animEffect>
                                  </p:childTnLst>
                                </p:cTn>
                              </p:par>
                            </p:childTnLst>
                          </p:cTn>
                        </p:par>
                        <p:par>
                          <p:cTn id="22" fill="hold">
                            <p:stCondLst>
                              <p:cond delay="3000"/>
                            </p:stCondLst>
                            <p:childTnLst>
                              <p:par>
                                <p:cTn id="23" presetID="50" presetClass="entr" presetSubtype="0" decel="100000" fill="hold" grpId="0" nodeType="afterEffect">
                                  <p:stCondLst>
                                    <p:cond delay="0"/>
                                  </p:stCondLst>
                                  <p:childTnLst>
                                    <p:set>
                                      <p:cBhvr>
                                        <p:cTn id="24" dur="1" fill="hold">
                                          <p:stCondLst>
                                            <p:cond delay="0"/>
                                          </p:stCondLst>
                                        </p:cTn>
                                        <p:tgtEl>
                                          <p:spTgt spid="6">
                                            <p:graphicEl>
                                              <a:dgm id="{E5412164-DA14-4521-B5C9-466C439ED092}"/>
                                            </p:graphicEl>
                                          </p:spTgt>
                                        </p:tgtEl>
                                        <p:attrNameLst>
                                          <p:attrName>style.visibility</p:attrName>
                                        </p:attrNameLst>
                                      </p:cBhvr>
                                      <p:to>
                                        <p:strVal val="visible"/>
                                      </p:to>
                                    </p:set>
                                    <p:anim calcmode="lin" valueType="num">
                                      <p:cBhvr>
                                        <p:cTn id="25" dur="1000" fill="hold"/>
                                        <p:tgtEl>
                                          <p:spTgt spid="6">
                                            <p:graphicEl>
                                              <a:dgm id="{E5412164-DA14-4521-B5C9-466C439ED092}"/>
                                            </p:graphicEl>
                                          </p:spTgt>
                                        </p:tgtEl>
                                        <p:attrNameLst>
                                          <p:attrName>ppt_w</p:attrName>
                                        </p:attrNameLst>
                                      </p:cBhvr>
                                      <p:tavLst>
                                        <p:tav tm="0">
                                          <p:val>
                                            <p:strVal val="#ppt_w+.3"/>
                                          </p:val>
                                        </p:tav>
                                        <p:tav tm="100000">
                                          <p:val>
                                            <p:strVal val="#ppt_w"/>
                                          </p:val>
                                        </p:tav>
                                      </p:tavLst>
                                    </p:anim>
                                    <p:anim calcmode="lin" valueType="num">
                                      <p:cBhvr>
                                        <p:cTn id="26" dur="1000" fill="hold"/>
                                        <p:tgtEl>
                                          <p:spTgt spid="6">
                                            <p:graphicEl>
                                              <a:dgm id="{E5412164-DA14-4521-B5C9-466C439ED092}"/>
                                            </p:graphicEl>
                                          </p:spTgt>
                                        </p:tgtEl>
                                        <p:attrNameLst>
                                          <p:attrName>ppt_h</p:attrName>
                                        </p:attrNameLst>
                                      </p:cBhvr>
                                      <p:tavLst>
                                        <p:tav tm="0">
                                          <p:val>
                                            <p:strVal val="#ppt_h"/>
                                          </p:val>
                                        </p:tav>
                                        <p:tav tm="100000">
                                          <p:val>
                                            <p:strVal val="#ppt_h"/>
                                          </p:val>
                                        </p:tav>
                                      </p:tavLst>
                                    </p:anim>
                                    <p:animEffect transition="in" filter="fade">
                                      <p:cBhvr>
                                        <p:cTn id="27" dur="1000"/>
                                        <p:tgtEl>
                                          <p:spTgt spid="6">
                                            <p:graphicEl>
                                              <a:dgm id="{E5412164-DA14-4521-B5C9-466C439ED092}"/>
                                            </p:graphicEl>
                                          </p:spTgt>
                                        </p:tgtEl>
                                      </p:cBhvr>
                                    </p:animEffect>
                                  </p:childTnLst>
                                </p:cTn>
                              </p:par>
                            </p:childTnLst>
                          </p:cTn>
                        </p:par>
                        <p:par>
                          <p:cTn id="28" fill="hold">
                            <p:stCondLst>
                              <p:cond delay="4000"/>
                            </p:stCondLst>
                            <p:childTnLst>
                              <p:par>
                                <p:cTn id="29" presetID="50" presetClass="entr" presetSubtype="0" decel="100000" fill="hold" grpId="0" nodeType="afterEffect">
                                  <p:stCondLst>
                                    <p:cond delay="0"/>
                                  </p:stCondLst>
                                  <p:childTnLst>
                                    <p:set>
                                      <p:cBhvr>
                                        <p:cTn id="30" dur="1" fill="hold">
                                          <p:stCondLst>
                                            <p:cond delay="0"/>
                                          </p:stCondLst>
                                        </p:cTn>
                                        <p:tgtEl>
                                          <p:spTgt spid="6">
                                            <p:graphicEl>
                                              <a:dgm id="{0DC69AED-F0A5-4A58-9B24-6480A22AA379}"/>
                                            </p:graphicEl>
                                          </p:spTgt>
                                        </p:tgtEl>
                                        <p:attrNameLst>
                                          <p:attrName>style.visibility</p:attrName>
                                        </p:attrNameLst>
                                      </p:cBhvr>
                                      <p:to>
                                        <p:strVal val="visible"/>
                                      </p:to>
                                    </p:set>
                                    <p:anim calcmode="lin" valueType="num">
                                      <p:cBhvr>
                                        <p:cTn id="31" dur="1000" fill="hold"/>
                                        <p:tgtEl>
                                          <p:spTgt spid="6">
                                            <p:graphicEl>
                                              <a:dgm id="{0DC69AED-F0A5-4A58-9B24-6480A22AA379}"/>
                                            </p:graphicEl>
                                          </p:spTgt>
                                        </p:tgtEl>
                                        <p:attrNameLst>
                                          <p:attrName>ppt_w</p:attrName>
                                        </p:attrNameLst>
                                      </p:cBhvr>
                                      <p:tavLst>
                                        <p:tav tm="0">
                                          <p:val>
                                            <p:strVal val="#ppt_w+.3"/>
                                          </p:val>
                                        </p:tav>
                                        <p:tav tm="100000">
                                          <p:val>
                                            <p:strVal val="#ppt_w"/>
                                          </p:val>
                                        </p:tav>
                                      </p:tavLst>
                                    </p:anim>
                                    <p:anim calcmode="lin" valueType="num">
                                      <p:cBhvr>
                                        <p:cTn id="32" dur="1000" fill="hold"/>
                                        <p:tgtEl>
                                          <p:spTgt spid="6">
                                            <p:graphicEl>
                                              <a:dgm id="{0DC69AED-F0A5-4A58-9B24-6480A22AA379}"/>
                                            </p:graphicEl>
                                          </p:spTgt>
                                        </p:tgtEl>
                                        <p:attrNameLst>
                                          <p:attrName>ppt_h</p:attrName>
                                        </p:attrNameLst>
                                      </p:cBhvr>
                                      <p:tavLst>
                                        <p:tav tm="0">
                                          <p:val>
                                            <p:strVal val="#ppt_h"/>
                                          </p:val>
                                        </p:tav>
                                        <p:tav tm="100000">
                                          <p:val>
                                            <p:strVal val="#ppt_h"/>
                                          </p:val>
                                        </p:tav>
                                      </p:tavLst>
                                    </p:anim>
                                    <p:animEffect transition="in" filter="fade">
                                      <p:cBhvr>
                                        <p:cTn id="33" dur="1000"/>
                                        <p:tgtEl>
                                          <p:spTgt spid="6">
                                            <p:graphicEl>
                                              <a:dgm id="{0DC69AED-F0A5-4A58-9B24-6480A22AA37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dirty="0" smtClean="0"/>
              <a:t>صندوق‌های تخصصی </a:t>
            </a:r>
          </a:p>
        </p:txBody>
      </p:sp>
      <p:graphicFrame>
        <p:nvGraphicFramePr>
          <p:cNvPr id="4" name="Content Placeholder 3"/>
          <p:cNvGraphicFramePr>
            <a:graphicFrameLocks noGrp="1"/>
          </p:cNvGraphicFramePr>
          <p:nvPr>
            <p:ph idx="1"/>
          </p:nvPr>
        </p:nvGraphicFramePr>
        <p:xfrm>
          <a:off x="502920" y="1603248"/>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حضور عمده بخش در اقتصاد کشور</a:t>
            </a:r>
            <a:endParaRPr lang="en-US" sz="3200" dirty="0"/>
          </a:p>
        </p:txBody>
      </p:sp>
      <p:graphicFrame>
        <p:nvGraphicFramePr>
          <p:cNvPr id="5" name="Content Placeholder 4"/>
          <p:cNvGraphicFramePr>
            <a:graphicFrameLocks noGrp="1"/>
          </p:cNvGraphicFramePr>
          <p:nvPr>
            <p:ph idx="1"/>
          </p:nvPr>
        </p:nvGraphicFramePr>
        <p:xfrm>
          <a:off x="1143000" y="1981200"/>
          <a:ext cx="5943600" cy="3631624"/>
        </p:xfrm>
        <a:graphic>
          <a:graphicData uri="http://schemas.openxmlformats.org/drawingml/2006/table">
            <a:tbl>
              <a:tblPr rtl="1"/>
              <a:tblGrid>
                <a:gridCol w="4310552"/>
                <a:gridCol w="1633048"/>
              </a:tblGrid>
              <a:tr h="453953">
                <a:tc>
                  <a:txBody>
                    <a:bodyPr/>
                    <a:lstStyle/>
                    <a:p>
                      <a:pPr marL="0" marR="0" algn="ctr" rtl="1">
                        <a:lnSpc>
                          <a:spcPct val="115000"/>
                        </a:lnSpc>
                        <a:spcBef>
                          <a:spcPts val="0"/>
                        </a:spcBef>
                        <a:spcAft>
                          <a:spcPts val="0"/>
                        </a:spcAft>
                      </a:pPr>
                      <a:r>
                        <a:rPr lang="fa-IR" sz="2000" b="1" dirty="0">
                          <a:solidFill>
                            <a:srgbClr val="000000"/>
                          </a:solidFill>
                          <a:latin typeface="Calibri"/>
                          <a:ea typeface="Calibri"/>
                          <a:cs typeface="B Zar" pitchFamily="2" charset="-78"/>
                        </a:rPr>
                        <a:t>نام شرکت</a:t>
                      </a:r>
                      <a:endParaRPr lang="en-US" sz="2000" dirty="0">
                        <a:solidFill>
                          <a:srgbClr val="000000"/>
                        </a:solidFill>
                        <a:latin typeface="Calibri"/>
                        <a:ea typeface="Calibri"/>
                        <a:cs typeface="B Zar" pitchFamily="2"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000" b="1" dirty="0">
                          <a:solidFill>
                            <a:srgbClr val="000000"/>
                          </a:solidFill>
                          <a:latin typeface="Calibri"/>
                          <a:ea typeface="Calibri"/>
                          <a:cs typeface="B Zar" pitchFamily="2" charset="-78"/>
                        </a:rPr>
                        <a:t>رتبه</a:t>
                      </a:r>
                      <a:endParaRPr lang="en-US" sz="2000" dirty="0">
                        <a:solidFill>
                          <a:srgbClr val="000000"/>
                        </a:solidFill>
                        <a:latin typeface="Calibri"/>
                        <a:ea typeface="Calibri"/>
                        <a:cs typeface="B Zar" pitchFamily="2"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3953">
                <a:tc>
                  <a:txBody>
                    <a:bodyPr/>
                    <a:lstStyle/>
                    <a:p>
                      <a:pPr marL="0" marR="0" algn="r" rtl="1">
                        <a:lnSpc>
                          <a:spcPct val="115000"/>
                        </a:lnSpc>
                        <a:spcBef>
                          <a:spcPts val="0"/>
                        </a:spcBef>
                        <a:spcAft>
                          <a:spcPts val="0"/>
                        </a:spcAft>
                      </a:pPr>
                      <a:r>
                        <a:rPr lang="fa-IR" sz="2000" b="0" dirty="0" smtClean="0">
                          <a:solidFill>
                            <a:srgbClr val="000000"/>
                          </a:solidFill>
                          <a:latin typeface="Calibri"/>
                          <a:ea typeface="Calibri"/>
                          <a:cs typeface="B Zar" pitchFamily="2" charset="-78"/>
                        </a:rPr>
                        <a:t>فولاد</a:t>
                      </a:r>
                      <a:r>
                        <a:rPr lang="fa-IR" sz="2000" b="0" baseline="0" dirty="0" smtClean="0">
                          <a:solidFill>
                            <a:srgbClr val="000000"/>
                          </a:solidFill>
                          <a:latin typeface="Calibri"/>
                          <a:ea typeface="Calibri"/>
                          <a:cs typeface="B Zar" pitchFamily="2" charset="-78"/>
                        </a:rPr>
                        <a:t> </a:t>
                      </a:r>
                      <a:r>
                        <a:rPr lang="fa-IR" sz="2000" b="0" dirty="0" smtClean="0">
                          <a:solidFill>
                            <a:srgbClr val="000000"/>
                          </a:solidFill>
                          <a:latin typeface="Calibri"/>
                          <a:ea typeface="Calibri"/>
                          <a:cs typeface="B Zar" pitchFamily="2" charset="-78"/>
                        </a:rPr>
                        <a:t>مبارکه </a:t>
                      </a:r>
                      <a:r>
                        <a:rPr lang="fa-IR" sz="2000" b="0" dirty="0">
                          <a:solidFill>
                            <a:srgbClr val="000000"/>
                          </a:solidFill>
                          <a:latin typeface="Calibri"/>
                          <a:ea typeface="Calibri"/>
                          <a:cs typeface="B Zar" pitchFamily="2" charset="-78"/>
                        </a:rPr>
                        <a:t>اصفهان</a:t>
                      </a:r>
                      <a:endParaRPr lang="en-US" sz="2000" b="0" dirty="0">
                        <a:solidFill>
                          <a:srgbClr val="000000"/>
                        </a:solidFill>
                        <a:latin typeface="Calibri"/>
                        <a:ea typeface="Calibri"/>
                        <a:cs typeface="B Zar" pitchFamily="2"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marL="0" marR="0" algn="ctr" rtl="1">
                        <a:lnSpc>
                          <a:spcPct val="115000"/>
                        </a:lnSpc>
                        <a:spcBef>
                          <a:spcPts val="0"/>
                        </a:spcBef>
                        <a:spcAft>
                          <a:spcPts val="0"/>
                        </a:spcAft>
                      </a:pPr>
                      <a:r>
                        <a:rPr lang="fa-IR" sz="2000" dirty="0">
                          <a:solidFill>
                            <a:srgbClr val="000000"/>
                          </a:solidFill>
                          <a:latin typeface="Calibri"/>
                          <a:ea typeface="Calibri"/>
                          <a:cs typeface="B Zar" pitchFamily="2" charset="-78"/>
                        </a:rPr>
                        <a:t>13</a:t>
                      </a:r>
                      <a:endParaRPr lang="en-US" sz="2000" dirty="0">
                        <a:solidFill>
                          <a:srgbClr val="000000"/>
                        </a:solidFill>
                        <a:latin typeface="Calibri"/>
                        <a:ea typeface="Calibri"/>
                        <a:cs typeface="B Zar" pitchFamily="2" charset="-78"/>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r>
              <a:tr h="453953">
                <a:tc>
                  <a:txBody>
                    <a:bodyPr/>
                    <a:lstStyle/>
                    <a:p>
                      <a:pPr marL="0" marR="0" algn="r" rtl="1">
                        <a:lnSpc>
                          <a:spcPct val="115000"/>
                        </a:lnSpc>
                        <a:spcBef>
                          <a:spcPts val="0"/>
                        </a:spcBef>
                        <a:spcAft>
                          <a:spcPts val="0"/>
                        </a:spcAft>
                      </a:pPr>
                      <a:r>
                        <a:rPr lang="fa-IR" sz="2000" b="0" dirty="0">
                          <a:solidFill>
                            <a:srgbClr val="000000"/>
                          </a:solidFill>
                          <a:latin typeface="Calibri"/>
                          <a:ea typeface="Calibri"/>
                          <a:cs typeface="B Zar" pitchFamily="2" charset="-78"/>
                        </a:rPr>
                        <a:t>ملی صنایع مس ایران</a:t>
                      </a:r>
                      <a:endParaRPr lang="en-US" sz="2000" b="0" dirty="0">
                        <a:solidFill>
                          <a:srgbClr val="000000"/>
                        </a:solidFill>
                        <a:latin typeface="Calibri"/>
                        <a:ea typeface="Calibri"/>
                        <a:cs typeface="B Zar" pitchFamily="2" charset="-78"/>
                      </a:endParaRPr>
                    </a:p>
                  </a:txBody>
                  <a:tcPr marL="68580" marR="68580" marT="0" marB="0">
                    <a:lnL>
                      <a:noFill/>
                    </a:lnL>
                    <a:lnR>
                      <a:noFill/>
                    </a:lnR>
                    <a:lnT>
                      <a:noFill/>
                    </a:lnT>
                    <a:lnB>
                      <a:noFill/>
                    </a:lnB>
                  </a:tcPr>
                </a:tc>
                <a:tc>
                  <a:txBody>
                    <a:bodyPr/>
                    <a:lstStyle/>
                    <a:p>
                      <a:pPr marL="0" marR="0" algn="ctr" rtl="1">
                        <a:lnSpc>
                          <a:spcPct val="115000"/>
                        </a:lnSpc>
                        <a:spcBef>
                          <a:spcPts val="0"/>
                        </a:spcBef>
                        <a:spcAft>
                          <a:spcPts val="0"/>
                        </a:spcAft>
                      </a:pPr>
                      <a:r>
                        <a:rPr lang="fa-IR" sz="2000" dirty="0">
                          <a:solidFill>
                            <a:srgbClr val="000000"/>
                          </a:solidFill>
                          <a:latin typeface="Calibri"/>
                          <a:ea typeface="Calibri"/>
                          <a:cs typeface="B Zar" pitchFamily="2" charset="-78"/>
                        </a:rPr>
                        <a:t>22</a:t>
                      </a:r>
                      <a:endParaRPr lang="en-US" sz="2000" dirty="0">
                        <a:solidFill>
                          <a:srgbClr val="000000"/>
                        </a:solidFill>
                        <a:latin typeface="Calibri"/>
                        <a:ea typeface="Calibri"/>
                        <a:cs typeface="B Zar" pitchFamily="2" charset="-78"/>
                      </a:endParaRPr>
                    </a:p>
                  </a:txBody>
                  <a:tcPr marL="68580" marR="68580" marT="0" marB="0">
                    <a:lnL>
                      <a:noFill/>
                    </a:lnL>
                    <a:lnR>
                      <a:noFill/>
                    </a:lnR>
                    <a:lnT>
                      <a:noFill/>
                    </a:lnT>
                    <a:lnB>
                      <a:noFill/>
                    </a:lnB>
                  </a:tcPr>
                </a:tc>
              </a:tr>
              <a:tr h="453953">
                <a:tc>
                  <a:txBody>
                    <a:bodyPr/>
                    <a:lstStyle/>
                    <a:p>
                      <a:pPr marL="0" marR="0" algn="r" rtl="1">
                        <a:lnSpc>
                          <a:spcPct val="115000"/>
                        </a:lnSpc>
                        <a:spcBef>
                          <a:spcPts val="0"/>
                        </a:spcBef>
                        <a:spcAft>
                          <a:spcPts val="0"/>
                        </a:spcAft>
                      </a:pPr>
                      <a:r>
                        <a:rPr lang="fa-IR" sz="2000" b="0" dirty="0">
                          <a:solidFill>
                            <a:srgbClr val="000000"/>
                          </a:solidFill>
                          <a:latin typeface="Calibri"/>
                          <a:ea typeface="Calibri"/>
                          <a:cs typeface="B Zar" pitchFamily="2" charset="-78"/>
                        </a:rPr>
                        <a:t>فولاد خوزستان</a:t>
                      </a:r>
                      <a:endParaRPr lang="en-US" sz="2000" b="0" dirty="0">
                        <a:solidFill>
                          <a:srgbClr val="000000"/>
                        </a:solidFill>
                        <a:latin typeface="Calibri"/>
                        <a:ea typeface="Calibri"/>
                        <a:cs typeface="B Zar" pitchFamily="2" charset="-78"/>
                      </a:endParaRPr>
                    </a:p>
                  </a:txBody>
                  <a:tcPr marL="68580" marR="68580" marT="0" marB="0">
                    <a:lnL>
                      <a:noFill/>
                    </a:lnL>
                    <a:lnR>
                      <a:noFill/>
                    </a:lnR>
                    <a:lnT>
                      <a:noFill/>
                    </a:lnT>
                    <a:lnB>
                      <a:noFill/>
                    </a:lnB>
                    <a:solidFill>
                      <a:srgbClr val="C0C0C0"/>
                    </a:solidFill>
                  </a:tcPr>
                </a:tc>
                <a:tc>
                  <a:txBody>
                    <a:bodyPr/>
                    <a:lstStyle/>
                    <a:p>
                      <a:pPr marL="0" marR="0" algn="ctr" rtl="1">
                        <a:lnSpc>
                          <a:spcPct val="115000"/>
                        </a:lnSpc>
                        <a:spcBef>
                          <a:spcPts val="0"/>
                        </a:spcBef>
                        <a:spcAft>
                          <a:spcPts val="0"/>
                        </a:spcAft>
                      </a:pPr>
                      <a:r>
                        <a:rPr lang="fa-IR" sz="2000" dirty="0">
                          <a:solidFill>
                            <a:srgbClr val="000000"/>
                          </a:solidFill>
                          <a:latin typeface="Calibri"/>
                          <a:ea typeface="Calibri"/>
                          <a:cs typeface="B Zar" pitchFamily="2" charset="-78"/>
                        </a:rPr>
                        <a:t>31</a:t>
                      </a:r>
                      <a:endParaRPr lang="en-US" sz="2000" dirty="0">
                        <a:solidFill>
                          <a:srgbClr val="000000"/>
                        </a:solidFill>
                        <a:latin typeface="Calibri"/>
                        <a:ea typeface="Calibri"/>
                        <a:cs typeface="B Zar" pitchFamily="2" charset="-78"/>
                      </a:endParaRPr>
                    </a:p>
                  </a:txBody>
                  <a:tcPr marL="68580" marR="68580" marT="0" marB="0">
                    <a:lnL>
                      <a:noFill/>
                    </a:lnL>
                    <a:lnR>
                      <a:noFill/>
                    </a:lnR>
                    <a:lnT>
                      <a:noFill/>
                    </a:lnT>
                    <a:lnB>
                      <a:noFill/>
                    </a:lnB>
                    <a:solidFill>
                      <a:srgbClr val="C0C0C0"/>
                    </a:solidFill>
                  </a:tcPr>
                </a:tc>
              </a:tr>
              <a:tr h="453953">
                <a:tc>
                  <a:txBody>
                    <a:bodyPr/>
                    <a:lstStyle/>
                    <a:p>
                      <a:pPr marL="0" marR="0" algn="r" rtl="1">
                        <a:lnSpc>
                          <a:spcPct val="115000"/>
                        </a:lnSpc>
                        <a:spcBef>
                          <a:spcPts val="0"/>
                        </a:spcBef>
                        <a:spcAft>
                          <a:spcPts val="0"/>
                        </a:spcAft>
                      </a:pPr>
                      <a:r>
                        <a:rPr lang="fa-IR" sz="2000" b="0" dirty="0">
                          <a:solidFill>
                            <a:srgbClr val="000000"/>
                          </a:solidFill>
                          <a:latin typeface="Calibri"/>
                          <a:ea typeface="Calibri"/>
                          <a:cs typeface="B Zar" pitchFamily="2" charset="-78"/>
                        </a:rPr>
                        <a:t>صنعتی و مصرفی چادرملو</a:t>
                      </a:r>
                      <a:endParaRPr lang="en-US" sz="2000" b="0" dirty="0">
                        <a:solidFill>
                          <a:srgbClr val="000000"/>
                        </a:solidFill>
                        <a:latin typeface="Calibri"/>
                        <a:ea typeface="Calibri"/>
                        <a:cs typeface="B Zar" pitchFamily="2" charset="-78"/>
                      </a:endParaRPr>
                    </a:p>
                  </a:txBody>
                  <a:tcPr marL="68580" marR="68580" marT="0" marB="0">
                    <a:lnL>
                      <a:noFill/>
                    </a:lnL>
                    <a:lnR>
                      <a:noFill/>
                    </a:lnR>
                    <a:lnT>
                      <a:noFill/>
                    </a:lnT>
                    <a:lnB>
                      <a:noFill/>
                    </a:lnB>
                  </a:tcPr>
                </a:tc>
                <a:tc>
                  <a:txBody>
                    <a:bodyPr/>
                    <a:lstStyle/>
                    <a:p>
                      <a:pPr marL="0" marR="0" algn="ctr" rtl="1">
                        <a:lnSpc>
                          <a:spcPct val="115000"/>
                        </a:lnSpc>
                        <a:spcBef>
                          <a:spcPts val="0"/>
                        </a:spcBef>
                        <a:spcAft>
                          <a:spcPts val="0"/>
                        </a:spcAft>
                      </a:pPr>
                      <a:r>
                        <a:rPr lang="fa-IR" sz="2000" dirty="0">
                          <a:solidFill>
                            <a:srgbClr val="000000"/>
                          </a:solidFill>
                          <a:latin typeface="Calibri"/>
                          <a:ea typeface="Calibri"/>
                          <a:cs typeface="B Zar" pitchFamily="2" charset="-78"/>
                        </a:rPr>
                        <a:t>61</a:t>
                      </a:r>
                      <a:endParaRPr lang="en-US" sz="2000" dirty="0">
                        <a:solidFill>
                          <a:srgbClr val="000000"/>
                        </a:solidFill>
                        <a:latin typeface="Calibri"/>
                        <a:ea typeface="Calibri"/>
                        <a:cs typeface="B Zar" pitchFamily="2" charset="-78"/>
                      </a:endParaRPr>
                    </a:p>
                  </a:txBody>
                  <a:tcPr marL="68580" marR="68580" marT="0" marB="0">
                    <a:lnL>
                      <a:noFill/>
                    </a:lnL>
                    <a:lnR>
                      <a:noFill/>
                    </a:lnR>
                    <a:lnT>
                      <a:noFill/>
                    </a:lnT>
                    <a:lnB>
                      <a:noFill/>
                    </a:lnB>
                  </a:tcPr>
                </a:tc>
              </a:tr>
              <a:tr h="453953">
                <a:tc>
                  <a:txBody>
                    <a:bodyPr/>
                    <a:lstStyle/>
                    <a:p>
                      <a:pPr marL="0" marR="0" algn="r" rtl="1">
                        <a:lnSpc>
                          <a:spcPct val="115000"/>
                        </a:lnSpc>
                        <a:spcBef>
                          <a:spcPts val="0"/>
                        </a:spcBef>
                        <a:spcAft>
                          <a:spcPts val="0"/>
                        </a:spcAft>
                      </a:pPr>
                      <a:r>
                        <a:rPr lang="fa-IR" sz="2000" b="0" dirty="0">
                          <a:solidFill>
                            <a:srgbClr val="000000"/>
                          </a:solidFill>
                          <a:latin typeface="Calibri"/>
                          <a:ea typeface="Calibri"/>
                          <a:cs typeface="B Zar" pitchFamily="2" charset="-78"/>
                        </a:rPr>
                        <a:t>سنگ آهن گل‌گهر</a:t>
                      </a:r>
                      <a:endParaRPr lang="en-US" sz="2000" b="0" dirty="0">
                        <a:solidFill>
                          <a:srgbClr val="000000"/>
                        </a:solidFill>
                        <a:latin typeface="Calibri"/>
                        <a:ea typeface="Calibri"/>
                        <a:cs typeface="B Zar" pitchFamily="2" charset="-78"/>
                      </a:endParaRPr>
                    </a:p>
                  </a:txBody>
                  <a:tcPr marL="68580" marR="68580" marT="0" marB="0">
                    <a:lnL>
                      <a:noFill/>
                    </a:lnL>
                    <a:lnR>
                      <a:noFill/>
                    </a:lnR>
                    <a:lnT>
                      <a:noFill/>
                    </a:lnT>
                    <a:lnB>
                      <a:noFill/>
                    </a:lnB>
                    <a:solidFill>
                      <a:srgbClr val="C0C0C0"/>
                    </a:solidFill>
                  </a:tcPr>
                </a:tc>
                <a:tc>
                  <a:txBody>
                    <a:bodyPr/>
                    <a:lstStyle/>
                    <a:p>
                      <a:pPr marL="0" marR="0" algn="ctr" rtl="1">
                        <a:lnSpc>
                          <a:spcPct val="115000"/>
                        </a:lnSpc>
                        <a:spcBef>
                          <a:spcPts val="0"/>
                        </a:spcBef>
                        <a:spcAft>
                          <a:spcPts val="0"/>
                        </a:spcAft>
                      </a:pPr>
                      <a:r>
                        <a:rPr lang="fa-IR" sz="2000" dirty="0">
                          <a:solidFill>
                            <a:srgbClr val="000000"/>
                          </a:solidFill>
                          <a:latin typeface="Calibri"/>
                          <a:ea typeface="Calibri"/>
                          <a:cs typeface="B Zar" pitchFamily="2" charset="-78"/>
                        </a:rPr>
                        <a:t>65</a:t>
                      </a:r>
                      <a:endParaRPr lang="en-US" sz="2000" dirty="0">
                        <a:solidFill>
                          <a:srgbClr val="000000"/>
                        </a:solidFill>
                        <a:latin typeface="Calibri"/>
                        <a:ea typeface="Calibri"/>
                        <a:cs typeface="B Zar" pitchFamily="2" charset="-78"/>
                      </a:endParaRPr>
                    </a:p>
                  </a:txBody>
                  <a:tcPr marL="68580" marR="68580" marT="0" marB="0">
                    <a:lnL>
                      <a:noFill/>
                    </a:lnL>
                    <a:lnR>
                      <a:noFill/>
                    </a:lnR>
                    <a:lnT>
                      <a:noFill/>
                    </a:lnT>
                    <a:lnB>
                      <a:noFill/>
                    </a:lnB>
                    <a:solidFill>
                      <a:srgbClr val="C0C0C0"/>
                    </a:solidFill>
                  </a:tcPr>
                </a:tc>
              </a:tr>
              <a:tr h="453953">
                <a:tc>
                  <a:txBody>
                    <a:bodyPr/>
                    <a:lstStyle/>
                    <a:p>
                      <a:pPr marL="0" marR="0" algn="r" rtl="1">
                        <a:lnSpc>
                          <a:spcPct val="115000"/>
                        </a:lnSpc>
                        <a:spcBef>
                          <a:spcPts val="0"/>
                        </a:spcBef>
                        <a:spcAft>
                          <a:spcPts val="0"/>
                        </a:spcAft>
                      </a:pPr>
                      <a:r>
                        <a:rPr lang="fa-IR" sz="2000" b="0" dirty="0">
                          <a:solidFill>
                            <a:srgbClr val="000000"/>
                          </a:solidFill>
                          <a:latin typeface="Calibri"/>
                          <a:ea typeface="Calibri"/>
                          <a:cs typeface="B Zar" pitchFamily="2" charset="-78"/>
                        </a:rPr>
                        <a:t>سرمایه‌گذاری </a:t>
                      </a:r>
                      <a:r>
                        <a:rPr lang="fa-IR" sz="2000" b="0" dirty="0" smtClean="0">
                          <a:solidFill>
                            <a:srgbClr val="000000"/>
                          </a:solidFill>
                          <a:latin typeface="Calibri"/>
                          <a:ea typeface="Calibri"/>
                          <a:cs typeface="B Zar" pitchFamily="2" charset="-78"/>
                        </a:rPr>
                        <a:t>توسعه </a:t>
                      </a:r>
                      <a:r>
                        <a:rPr lang="fa-IR" sz="2000" b="0" dirty="0">
                          <a:solidFill>
                            <a:srgbClr val="000000"/>
                          </a:solidFill>
                          <a:latin typeface="Calibri"/>
                          <a:ea typeface="Calibri"/>
                          <a:cs typeface="B Zar" pitchFamily="2" charset="-78"/>
                        </a:rPr>
                        <a:t>معادن و فلزات</a:t>
                      </a:r>
                      <a:endParaRPr lang="en-US" sz="2000" b="0" dirty="0">
                        <a:solidFill>
                          <a:srgbClr val="000000"/>
                        </a:solidFill>
                        <a:latin typeface="Calibri"/>
                        <a:ea typeface="Calibri"/>
                        <a:cs typeface="B Zar" pitchFamily="2" charset="-78"/>
                      </a:endParaRPr>
                    </a:p>
                  </a:txBody>
                  <a:tcPr marL="68580" marR="68580" marT="0" marB="0">
                    <a:lnL>
                      <a:noFill/>
                    </a:lnL>
                    <a:lnR>
                      <a:noFill/>
                    </a:lnR>
                    <a:lnT>
                      <a:noFill/>
                    </a:lnT>
                    <a:lnB>
                      <a:noFill/>
                    </a:lnB>
                  </a:tcPr>
                </a:tc>
                <a:tc>
                  <a:txBody>
                    <a:bodyPr/>
                    <a:lstStyle/>
                    <a:p>
                      <a:pPr marL="0" marR="0" algn="ctr" rtl="1">
                        <a:lnSpc>
                          <a:spcPct val="115000"/>
                        </a:lnSpc>
                        <a:spcBef>
                          <a:spcPts val="0"/>
                        </a:spcBef>
                        <a:spcAft>
                          <a:spcPts val="0"/>
                        </a:spcAft>
                      </a:pPr>
                      <a:r>
                        <a:rPr lang="fa-IR" sz="2000" dirty="0">
                          <a:solidFill>
                            <a:srgbClr val="000000"/>
                          </a:solidFill>
                          <a:latin typeface="Calibri"/>
                          <a:ea typeface="Calibri"/>
                          <a:cs typeface="B Zar" pitchFamily="2" charset="-78"/>
                        </a:rPr>
                        <a:t>90</a:t>
                      </a:r>
                      <a:endParaRPr lang="en-US" sz="2000" dirty="0">
                        <a:solidFill>
                          <a:srgbClr val="000000"/>
                        </a:solidFill>
                        <a:latin typeface="Calibri"/>
                        <a:ea typeface="Calibri"/>
                        <a:cs typeface="B Zar" pitchFamily="2" charset="-78"/>
                      </a:endParaRPr>
                    </a:p>
                  </a:txBody>
                  <a:tcPr marL="68580" marR="68580" marT="0" marB="0">
                    <a:lnL>
                      <a:noFill/>
                    </a:lnL>
                    <a:lnR>
                      <a:noFill/>
                    </a:lnR>
                    <a:lnT>
                      <a:noFill/>
                    </a:lnT>
                    <a:lnB>
                      <a:noFill/>
                    </a:lnB>
                  </a:tcPr>
                </a:tc>
              </a:tr>
              <a:tr h="453953">
                <a:tc>
                  <a:txBody>
                    <a:bodyPr/>
                    <a:lstStyle/>
                    <a:p>
                      <a:pPr marL="0" marR="0" algn="r" rtl="1">
                        <a:lnSpc>
                          <a:spcPct val="115000"/>
                        </a:lnSpc>
                        <a:spcBef>
                          <a:spcPts val="0"/>
                        </a:spcBef>
                        <a:spcAft>
                          <a:spcPts val="0"/>
                        </a:spcAft>
                      </a:pPr>
                      <a:r>
                        <a:rPr lang="fa-IR" sz="2000" b="0" dirty="0">
                          <a:solidFill>
                            <a:srgbClr val="000000"/>
                          </a:solidFill>
                          <a:latin typeface="Calibri"/>
                          <a:ea typeface="Calibri"/>
                          <a:cs typeface="B Zar" pitchFamily="2" charset="-78"/>
                        </a:rPr>
                        <a:t>شرکت آلومینیوم ایران</a:t>
                      </a:r>
                      <a:endParaRPr lang="en-US" sz="2000" b="0" dirty="0">
                        <a:solidFill>
                          <a:srgbClr val="000000"/>
                        </a:solidFill>
                        <a:latin typeface="Calibri"/>
                        <a:ea typeface="Calibri"/>
                        <a:cs typeface="B Zar" pitchFamily="2" charset="-78"/>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marL="0" marR="0" algn="ctr" rtl="1">
                        <a:lnSpc>
                          <a:spcPct val="115000"/>
                        </a:lnSpc>
                        <a:spcBef>
                          <a:spcPts val="0"/>
                        </a:spcBef>
                        <a:spcAft>
                          <a:spcPts val="0"/>
                        </a:spcAft>
                      </a:pPr>
                      <a:r>
                        <a:rPr lang="fa-IR" sz="2000" dirty="0">
                          <a:solidFill>
                            <a:srgbClr val="000000"/>
                          </a:solidFill>
                          <a:latin typeface="Calibri"/>
                          <a:ea typeface="Calibri"/>
                          <a:cs typeface="B Zar" pitchFamily="2" charset="-78"/>
                        </a:rPr>
                        <a:t>92</a:t>
                      </a:r>
                      <a:endParaRPr lang="en-US" sz="2000" dirty="0">
                        <a:solidFill>
                          <a:srgbClr val="000000"/>
                        </a:solidFill>
                        <a:latin typeface="Calibri"/>
                        <a:ea typeface="Calibri"/>
                        <a:cs typeface="B Zar" pitchFamily="2" charset="-78"/>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r>
            </a:tbl>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a:t>
            </a:fld>
            <a:endParaRPr lang="en-US" dirty="0"/>
          </a:p>
        </p:txBody>
      </p:sp>
      <p:sp>
        <p:nvSpPr>
          <p:cNvPr id="6" name="TextBox 5"/>
          <p:cNvSpPr txBox="1"/>
          <p:nvPr/>
        </p:nvSpPr>
        <p:spPr>
          <a:xfrm>
            <a:off x="0" y="5791200"/>
            <a:ext cx="7696200" cy="369332"/>
          </a:xfrm>
          <a:prstGeom prst="rect">
            <a:avLst/>
          </a:prstGeom>
          <a:noFill/>
        </p:spPr>
        <p:txBody>
          <a:bodyPr wrap="square" rtlCol="0">
            <a:spAutoFit/>
          </a:bodyPr>
          <a:lstStyle/>
          <a:p>
            <a:pPr algn="r" rtl="1"/>
            <a:r>
              <a:rPr lang="fa-IR" dirty="0" smtClean="0">
                <a:cs typeface="B Zar" pitchFamily="2" charset="-78"/>
              </a:rPr>
              <a:t>فهرست شرکت‌های برتر ایران، فیلترشده بر اساس شرکت‌های بخش فلزات (رتبه بر اساس فروش)</a:t>
            </a:r>
            <a:endParaRPr lang="en-US" dirty="0">
              <a:cs typeface="B Zar"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dirty="0" smtClean="0">
                <a:latin typeface="B Baraiya"/>
                <a:cs typeface="B Bardiya" pitchFamily="2" charset="-78"/>
              </a:rPr>
              <a:t>ابزار مالی اسلامی</a:t>
            </a:r>
            <a:endParaRPr lang="fa-IR" dirty="0">
              <a:latin typeface="B Baraiya"/>
              <a:cs typeface="B Bardiya" pitchFamily="2" charset="-78"/>
            </a:endParaRPr>
          </a:p>
        </p:txBody>
      </p:sp>
      <p:sp>
        <p:nvSpPr>
          <p:cNvPr id="3" name="Subtitle 2"/>
          <p:cNvSpPr>
            <a:spLocks noGrp="1"/>
          </p:cNvSpPr>
          <p:nvPr>
            <p:ph type="subTitle" idx="1"/>
          </p:nvPr>
        </p:nvSpPr>
        <p:spPr/>
        <p:txBody>
          <a:bodyPr/>
          <a:lstStyle/>
          <a:p>
            <a:endParaRPr lang="fa-I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chor="ctr" anchorCtr="0">
            <a:noAutofit/>
          </a:bodyPr>
          <a:lstStyle/>
          <a:p>
            <a:r>
              <a:rPr lang="fa-IR" dirty="0" smtClean="0"/>
              <a:t>ابزارهای اسلامی انتفاعی</a:t>
            </a:r>
          </a:p>
        </p:txBody>
      </p:sp>
      <p:graphicFrame>
        <p:nvGraphicFramePr>
          <p:cNvPr id="6" name="Content Placeholder 5"/>
          <p:cNvGraphicFramePr>
            <a:graphicFrameLocks noGrp="1"/>
          </p:cNvGraphicFramePr>
          <p:nvPr>
            <p:ph idx="1"/>
          </p:nvPr>
        </p:nvGraphicFramePr>
        <p:xfrm>
          <a:off x="533400" y="1447800"/>
          <a:ext cx="80772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5105400"/>
            <a:ext cx="7696200" cy="1143000"/>
          </a:xfrm>
        </p:spPr>
        <p:txBody>
          <a:bodyPr anchor="t" anchorCtr="0">
            <a:noAutofit/>
          </a:bodyPr>
          <a:lstStyle/>
          <a:p>
            <a:r>
              <a:rPr lang="fa-IR" dirty="0" smtClean="0"/>
              <a:t>ابزار با بازدهی معین</a:t>
            </a:r>
            <a:endParaRPr lang="en-US" dirty="0"/>
          </a:p>
        </p:txBody>
      </p:sp>
      <p:graphicFrame>
        <p:nvGraphicFramePr>
          <p:cNvPr id="7" name="Content Placeholder 6"/>
          <p:cNvGraphicFramePr>
            <a:graphicFrameLocks noGrp="1"/>
          </p:cNvGraphicFramePr>
          <p:nvPr>
            <p:ph idx="1"/>
          </p:nvPr>
        </p:nvGraphicFramePr>
        <p:xfrm>
          <a:off x="838200" y="1219200"/>
          <a:ext cx="7467600" cy="2971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ontent Placeholder 6"/>
          <p:cNvGraphicFramePr>
            <a:graphicFrameLocks/>
          </p:cNvGraphicFramePr>
          <p:nvPr/>
        </p:nvGraphicFramePr>
        <p:xfrm>
          <a:off x="914400" y="1219200"/>
          <a:ext cx="7467600" cy="2971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ابزار با بازدهی معین</a:t>
            </a:r>
          </a:p>
        </p:txBody>
      </p:sp>
      <p:graphicFrame>
        <p:nvGraphicFramePr>
          <p:cNvPr id="4" name="Content Placeholder 3"/>
          <p:cNvGraphicFramePr>
            <a:graphicFrameLocks noGrp="1"/>
          </p:cNvGraphicFramePr>
          <p:nvPr>
            <p:ph idx="1"/>
          </p:nvPr>
        </p:nvGraphicFramePr>
        <p:xfrm>
          <a:off x="502920" y="1679448"/>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ابزار با بازدهی معین</a:t>
            </a:r>
            <a:endParaRPr lang="fa-IR" dirty="0"/>
          </a:p>
        </p:txBody>
      </p:sp>
      <p:graphicFrame>
        <p:nvGraphicFramePr>
          <p:cNvPr id="4" name="Content Placeholder 3"/>
          <p:cNvGraphicFramePr>
            <a:graphicFrameLocks noGrp="1"/>
          </p:cNvGraphicFramePr>
          <p:nvPr>
            <p:ph idx="1"/>
          </p:nvPr>
        </p:nvGraphicFramePr>
        <p:xfrm>
          <a:off x="502920" y="1603248"/>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dirty="0" smtClean="0"/>
              <a:t>انواع تأمین مالی ارزی</a:t>
            </a:r>
          </a:p>
        </p:txBody>
      </p:sp>
      <p:graphicFrame>
        <p:nvGraphicFramePr>
          <p:cNvPr id="4" name="Content Placeholder 3"/>
          <p:cNvGraphicFramePr>
            <a:graphicFrameLocks noGrp="1"/>
          </p:cNvGraphicFramePr>
          <p:nvPr>
            <p:ph idx="1"/>
          </p:nvPr>
        </p:nvGraphicFramePr>
        <p:xfrm>
          <a:off x="304800" y="1603248"/>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p>
            <a:pPr algn="ctr">
              <a:buNone/>
            </a:pPr>
            <a:r>
              <a:rPr lang="fa-IR" sz="28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مثال: </a:t>
            </a:r>
            <a:br>
              <a:rPr lang="fa-IR" sz="28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fa-IR" sz="28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حوزه ادغام و قبضه مالکیت</a:t>
            </a:r>
            <a:r>
              <a:rPr lang="en-US" sz="28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28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en-US" sz="28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28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en-US" sz="28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28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en-US" sz="28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28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endParaRPr lang="en-US" sz="2800"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3" name="Text Placeholder 2"/>
          <p:cNvSpPr>
            <a:spLocks noGrp="1"/>
          </p:cNvSpPr>
          <p:nvPr>
            <p:ph type="body" idx="1"/>
          </p:nvPr>
        </p:nvSpPr>
        <p:spPr/>
        <p:txBody>
          <a:bodyPr/>
          <a:lstStyle/>
          <a:p>
            <a:pPr marL="0" lvl="1" algn="ctr">
              <a:buSzTx/>
            </a:pPr>
            <a:r>
              <a:rPr lang="fa-I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خدمات مشاوره مالی</a:t>
            </a:r>
            <a:endPar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a:p>
            <a:pPr marL="0" lvl="1" algn="ctr">
              <a:buSzTx/>
            </a:pPr>
            <a:r>
              <a:rPr lang="fa-I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t>
            </a:r>
            <a:endPar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fa-IR" dirty="0">
                <a:latin typeface="+mn-lt"/>
                <a:ea typeface="+mn-ea"/>
              </a:rPr>
              <a:t>انگیزه‌های </a:t>
            </a:r>
            <a:r>
              <a:rPr lang="fa-IR" dirty="0" smtClean="0">
                <a:latin typeface="+mn-lt"/>
                <a:ea typeface="+mn-ea"/>
              </a:rPr>
              <a:t>ادغام </a:t>
            </a:r>
            <a:r>
              <a:rPr lang="fa-IR" dirty="0">
                <a:latin typeface="+mn-lt"/>
                <a:ea typeface="+mn-ea"/>
              </a:rPr>
              <a:t>و </a:t>
            </a:r>
            <a:r>
              <a:rPr lang="fa-IR" dirty="0" smtClean="0">
                <a:latin typeface="+mn-lt"/>
                <a:ea typeface="+mn-ea"/>
              </a:rPr>
              <a:t>قبضه </a:t>
            </a:r>
            <a:r>
              <a:rPr lang="fa-IR" dirty="0">
                <a:latin typeface="+mn-lt"/>
                <a:ea typeface="+mn-ea"/>
              </a:rPr>
              <a:t>مالکیت</a:t>
            </a:r>
            <a:endParaRPr lang="en-US" dirty="0">
              <a:latin typeface="+mn-lt"/>
              <a:ea typeface="+mn-ea"/>
            </a:endParaRPr>
          </a:p>
        </p:txBody>
      </p:sp>
      <p:graphicFrame>
        <p:nvGraphicFramePr>
          <p:cNvPr id="6" name="Content Placeholder 5"/>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974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graphicEl>
                                              <a:dgm id="{0DCF4F87-B8CA-4174-80D4-809FF3A3C41A}"/>
                                            </p:graphicEl>
                                          </p:spTgt>
                                        </p:tgtEl>
                                        <p:attrNameLst>
                                          <p:attrName>style.visibility</p:attrName>
                                        </p:attrNameLst>
                                      </p:cBhvr>
                                      <p:to>
                                        <p:strVal val="visible"/>
                                      </p:to>
                                    </p:set>
                                    <p:animEffect transition="in" filter="fade">
                                      <p:cBhvr>
                                        <p:cTn id="7" dur="1000"/>
                                        <p:tgtEl>
                                          <p:spTgt spid="6">
                                            <p:graphicEl>
                                              <a:dgm id="{0DCF4F87-B8CA-4174-80D4-809FF3A3C41A}"/>
                                            </p:graphicEl>
                                          </p:spTgt>
                                        </p:tgtEl>
                                      </p:cBhvr>
                                    </p:animEffect>
                                    <p:anim calcmode="lin" valueType="num">
                                      <p:cBhvr>
                                        <p:cTn id="8" dur="1000" fill="hold"/>
                                        <p:tgtEl>
                                          <p:spTgt spid="6">
                                            <p:graphicEl>
                                              <a:dgm id="{0DCF4F87-B8CA-4174-80D4-809FF3A3C41A}"/>
                                            </p:graphicEl>
                                          </p:spTgt>
                                        </p:tgtEl>
                                        <p:attrNameLst>
                                          <p:attrName>ppt_x</p:attrName>
                                        </p:attrNameLst>
                                      </p:cBhvr>
                                      <p:tavLst>
                                        <p:tav tm="0">
                                          <p:val>
                                            <p:strVal val="#ppt_x"/>
                                          </p:val>
                                        </p:tav>
                                        <p:tav tm="100000">
                                          <p:val>
                                            <p:strVal val="#ppt_x"/>
                                          </p:val>
                                        </p:tav>
                                      </p:tavLst>
                                    </p:anim>
                                    <p:anim calcmode="lin" valueType="num">
                                      <p:cBhvr>
                                        <p:cTn id="9" dur="1000" fill="hold"/>
                                        <p:tgtEl>
                                          <p:spTgt spid="6">
                                            <p:graphicEl>
                                              <a:dgm id="{0DCF4F87-B8CA-4174-80D4-809FF3A3C41A}"/>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graphicEl>
                                              <a:dgm id="{AF31D07C-1E31-4301-ABBC-D1A54C72359D}"/>
                                            </p:graphicEl>
                                          </p:spTgt>
                                        </p:tgtEl>
                                        <p:attrNameLst>
                                          <p:attrName>style.visibility</p:attrName>
                                        </p:attrNameLst>
                                      </p:cBhvr>
                                      <p:to>
                                        <p:strVal val="visible"/>
                                      </p:to>
                                    </p:set>
                                    <p:animEffect transition="in" filter="fade">
                                      <p:cBhvr>
                                        <p:cTn id="13" dur="1000"/>
                                        <p:tgtEl>
                                          <p:spTgt spid="6">
                                            <p:graphicEl>
                                              <a:dgm id="{AF31D07C-1E31-4301-ABBC-D1A54C72359D}"/>
                                            </p:graphicEl>
                                          </p:spTgt>
                                        </p:tgtEl>
                                      </p:cBhvr>
                                    </p:animEffect>
                                    <p:anim calcmode="lin" valueType="num">
                                      <p:cBhvr>
                                        <p:cTn id="14" dur="1000" fill="hold"/>
                                        <p:tgtEl>
                                          <p:spTgt spid="6">
                                            <p:graphicEl>
                                              <a:dgm id="{AF31D07C-1E31-4301-ABBC-D1A54C72359D}"/>
                                            </p:graphicEl>
                                          </p:spTgt>
                                        </p:tgtEl>
                                        <p:attrNameLst>
                                          <p:attrName>ppt_x</p:attrName>
                                        </p:attrNameLst>
                                      </p:cBhvr>
                                      <p:tavLst>
                                        <p:tav tm="0">
                                          <p:val>
                                            <p:strVal val="#ppt_x"/>
                                          </p:val>
                                        </p:tav>
                                        <p:tav tm="100000">
                                          <p:val>
                                            <p:strVal val="#ppt_x"/>
                                          </p:val>
                                        </p:tav>
                                      </p:tavLst>
                                    </p:anim>
                                    <p:anim calcmode="lin" valueType="num">
                                      <p:cBhvr>
                                        <p:cTn id="15" dur="1000" fill="hold"/>
                                        <p:tgtEl>
                                          <p:spTgt spid="6">
                                            <p:graphicEl>
                                              <a:dgm id="{AF31D07C-1E31-4301-ABBC-D1A54C72359D}"/>
                                            </p:graphic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graphicEl>
                                              <a:dgm id="{2A562811-B55D-43B3-8471-51B2A0CF7EBB}"/>
                                            </p:graphicEl>
                                          </p:spTgt>
                                        </p:tgtEl>
                                        <p:attrNameLst>
                                          <p:attrName>style.visibility</p:attrName>
                                        </p:attrNameLst>
                                      </p:cBhvr>
                                      <p:to>
                                        <p:strVal val="visible"/>
                                      </p:to>
                                    </p:set>
                                    <p:animEffect transition="in" filter="fade">
                                      <p:cBhvr>
                                        <p:cTn id="19" dur="1000"/>
                                        <p:tgtEl>
                                          <p:spTgt spid="6">
                                            <p:graphicEl>
                                              <a:dgm id="{2A562811-B55D-43B3-8471-51B2A0CF7EBB}"/>
                                            </p:graphicEl>
                                          </p:spTgt>
                                        </p:tgtEl>
                                      </p:cBhvr>
                                    </p:animEffect>
                                    <p:anim calcmode="lin" valueType="num">
                                      <p:cBhvr>
                                        <p:cTn id="20" dur="1000" fill="hold"/>
                                        <p:tgtEl>
                                          <p:spTgt spid="6">
                                            <p:graphicEl>
                                              <a:dgm id="{2A562811-B55D-43B3-8471-51B2A0CF7EBB}"/>
                                            </p:graphicEl>
                                          </p:spTgt>
                                        </p:tgtEl>
                                        <p:attrNameLst>
                                          <p:attrName>ppt_x</p:attrName>
                                        </p:attrNameLst>
                                      </p:cBhvr>
                                      <p:tavLst>
                                        <p:tav tm="0">
                                          <p:val>
                                            <p:strVal val="#ppt_x"/>
                                          </p:val>
                                        </p:tav>
                                        <p:tav tm="100000">
                                          <p:val>
                                            <p:strVal val="#ppt_x"/>
                                          </p:val>
                                        </p:tav>
                                      </p:tavLst>
                                    </p:anim>
                                    <p:anim calcmode="lin" valueType="num">
                                      <p:cBhvr>
                                        <p:cTn id="21" dur="1000" fill="hold"/>
                                        <p:tgtEl>
                                          <p:spTgt spid="6">
                                            <p:graphicEl>
                                              <a:dgm id="{2A562811-B55D-43B3-8471-51B2A0CF7EBB}"/>
                                            </p:graphic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6">
                                            <p:graphicEl>
                                              <a:dgm id="{7D165CAF-A7D9-4982-92A5-B6425368F5BB}"/>
                                            </p:graphicEl>
                                          </p:spTgt>
                                        </p:tgtEl>
                                        <p:attrNameLst>
                                          <p:attrName>style.visibility</p:attrName>
                                        </p:attrNameLst>
                                      </p:cBhvr>
                                      <p:to>
                                        <p:strVal val="visible"/>
                                      </p:to>
                                    </p:set>
                                    <p:animEffect transition="in" filter="fade">
                                      <p:cBhvr>
                                        <p:cTn id="25" dur="1000"/>
                                        <p:tgtEl>
                                          <p:spTgt spid="6">
                                            <p:graphicEl>
                                              <a:dgm id="{7D165CAF-A7D9-4982-92A5-B6425368F5BB}"/>
                                            </p:graphicEl>
                                          </p:spTgt>
                                        </p:tgtEl>
                                      </p:cBhvr>
                                    </p:animEffect>
                                    <p:anim calcmode="lin" valueType="num">
                                      <p:cBhvr>
                                        <p:cTn id="26" dur="1000" fill="hold"/>
                                        <p:tgtEl>
                                          <p:spTgt spid="6">
                                            <p:graphicEl>
                                              <a:dgm id="{7D165CAF-A7D9-4982-92A5-B6425368F5BB}"/>
                                            </p:graphicEl>
                                          </p:spTgt>
                                        </p:tgtEl>
                                        <p:attrNameLst>
                                          <p:attrName>ppt_x</p:attrName>
                                        </p:attrNameLst>
                                      </p:cBhvr>
                                      <p:tavLst>
                                        <p:tav tm="0">
                                          <p:val>
                                            <p:strVal val="#ppt_x"/>
                                          </p:val>
                                        </p:tav>
                                        <p:tav tm="100000">
                                          <p:val>
                                            <p:strVal val="#ppt_x"/>
                                          </p:val>
                                        </p:tav>
                                      </p:tavLst>
                                    </p:anim>
                                    <p:anim calcmode="lin" valueType="num">
                                      <p:cBhvr>
                                        <p:cTn id="27" dur="1000" fill="hold"/>
                                        <p:tgtEl>
                                          <p:spTgt spid="6">
                                            <p:graphicEl>
                                              <a:dgm id="{7D165CAF-A7D9-4982-92A5-B6425368F5BB}"/>
                                            </p:graphic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6">
                                            <p:graphicEl>
                                              <a:dgm id="{5F4FBF6C-C49C-4E2F-B2B2-D8E40DB2DFBD}"/>
                                            </p:graphicEl>
                                          </p:spTgt>
                                        </p:tgtEl>
                                        <p:attrNameLst>
                                          <p:attrName>style.visibility</p:attrName>
                                        </p:attrNameLst>
                                      </p:cBhvr>
                                      <p:to>
                                        <p:strVal val="visible"/>
                                      </p:to>
                                    </p:set>
                                    <p:animEffect transition="in" filter="fade">
                                      <p:cBhvr>
                                        <p:cTn id="31" dur="1000"/>
                                        <p:tgtEl>
                                          <p:spTgt spid="6">
                                            <p:graphicEl>
                                              <a:dgm id="{5F4FBF6C-C49C-4E2F-B2B2-D8E40DB2DFBD}"/>
                                            </p:graphicEl>
                                          </p:spTgt>
                                        </p:tgtEl>
                                      </p:cBhvr>
                                    </p:animEffect>
                                    <p:anim calcmode="lin" valueType="num">
                                      <p:cBhvr>
                                        <p:cTn id="32" dur="1000" fill="hold"/>
                                        <p:tgtEl>
                                          <p:spTgt spid="6">
                                            <p:graphicEl>
                                              <a:dgm id="{5F4FBF6C-C49C-4E2F-B2B2-D8E40DB2DFBD}"/>
                                            </p:graphicEl>
                                          </p:spTgt>
                                        </p:tgtEl>
                                        <p:attrNameLst>
                                          <p:attrName>ppt_x</p:attrName>
                                        </p:attrNameLst>
                                      </p:cBhvr>
                                      <p:tavLst>
                                        <p:tav tm="0">
                                          <p:val>
                                            <p:strVal val="#ppt_x"/>
                                          </p:val>
                                        </p:tav>
                                        <p:tav tm="100000">
                                          <p:val>
                                            <p:strVal val="#ppt_x"/>
                                          </p:val>
                                        </p:tav>
                                      </p:tavLst>
                                    </p:anim>
                                    <p:anim calcmode="lin" valueType="num">
                                      <p:cBhvr>
                                        <p:cTn id="33" dur="1000" fill="hold"/>
                                        <p:tgtEl>
                                          <p:spTgt spid="6">
                                            <p:graphicEl>
                                              <a:dgm id="{5F4FBF6C-C49C-4E2F-B2B2-D8E40DB2DFBD}"/>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5"/>
          <p:cNvGraphicFramePr>
            <a:graphicFrameLocks noGrp="1"/>
          </p:cNvGraphicFramePr>
          <p:nvPr>
            <p:ph idx="1"/>
          </p:nvPr>
        </p:nvGraphicFramePr>
        <p:xfrm>
          <a:off x="228600" y="1679575"/>
          <a:ext cx="8183562" cy="418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839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4">
                                            <p:graphicEl>
                                              <a:dgm id="{3AD2F7A2-98A2-4F01-9DEB-750AC580B129}"/>
                                            </p:graphicEl>
                                          </p:spTgt>
                                        </p:tgtEl>
                                        <p:attrNameLst>
                                          <p:attrName>style.visibility</p:attrName>
                                        </p:attrNameLst>
                                      </p:cBhvr>
                                      <p:to>
                                        <p:strVal val="visible"/>
                                      </p:to>
                                    </p:set>
                                    <p:animEffect transition="in" filter="fade">
                                      <p:cBhvr>
                                        <p:cTn id="7" dur="770" decel="100000"/>
                                        <p:tgtEl>
                                          <p:spTgt spid="4">
                                            <p:graphicEl>
                                              <a:dgm id="{3AD2F7A2-98A2-4F01-9DEB-750AC580B129}"/>
                                            </p:graphicEl>
                                          </p:spTgt>
                                        </p:tgtEl>
                                      </p:cBhvr>
                                    </p:animEffect>
                                    <p:animScale>
                                      <p:cBhvr>
                                        <p:cTn id="8" dur="770" decel="100000"/>
                                        <p:tgtEl>
                                          <p:spTgt spid="4">
                                            <p:graphicEl>
                                              <a:dgm id="{3AD2F7A2-98A2-4F01-9DEB-750AC580B129}"/>
                                            </p:graphicEl>
                                          </p:spTgt>
                                        </p:tgtEl>
                                      </p:cBhvr>
                                      <p:from x="10000" y="10000"/>
                                      <p:to x="200000" y="450000"/>
                                    </p:animScale>
                                    <p:animScale>
                                      <p:cBhvr>
                                        <p:cTn id="9" dur="1230" accel="100000" fill="hold">
                                          <p:stCondLst>
                                            <p:cond delay="770"/>
                                          </p:stCondLst>
                                        </p:cTn>
                                        <p:tgtEl>
                                          <p:spTgt spid="4">
                                            <p:graphicEl>
                                              <a:dgm id="{3AD2F7A2-98A2-4F01-9DEB-750AC580B129}"/>
                                            </p:graphicEl>
                                          </p:spTgt>
                                        </p:tgtEl>
                                      </p:cBhvr>
                                      <p:from x="200000" y="450000"/>
                                      <p:to x="100000" y="100000"/>
                                    </p:animScale>
                                    <p:set>
                                      <p:cBhvr>
                                        <p:cTn id="10" dur="770" fill="hold"/>
                                        <p:tgtEl>
                                          <p:spTgt spid="4">
                                            <p:graphicEl>
                                              <a:dgm id="{3AD2F7A2-98A2-4F01-9DEB-750AC580B129}"/>
                                            </p:graphicEl>
                                          </p:spTgt>
                                        </p:tgtEl>
                                        <p:attrNameLst>
                                          <p:attrName>ppt_x</p:attrName>
                                        </p:attrNameLst>
                                      </p:cBhvr>
                                      <p:to>
                                        <p:strVal val="(0.5)"/>
                                      </p:to>
                                    </p:set>
                                    <p:anim from="(0.5)" to="(#ppt_x)" calcmode="lin" valueType="num">
                                      <p:cBhvr>
                                        <p:cTn id="11" dur="1230" accel="100000" fill="hold">
                                          <p:stCondLst>
                                            <p:cond delay="770"/>
                                          </p:stCondLst>
                                        </p:cTn>
                                        <p:tgtEl>
                                          <p:spTgt spid="4">
                                            <p:graphicEl>
                                              <a:dgm id="{3AD2F7A2-98A2-4F01-9DEB-750AC580B129}"/>
                                            </p:graphicEl>
                                          </p:spTgt>
                                        </p:tgtEl>
                                        <p:attrNameLst>
                                          <p:attrName>ppt_x</p:attrName>
                                        </p:attrNameLst>
                                      </p:cBhvr>
                                    </p:anim>
                                    <p:set>
                                      <p:cBhvr>
                                        <p:cTn id="12" dur="770" fill="hold"/>
                                        <p:tgtEl>
                                          <p:spTgt spid="4">
                                            <p:graphicEl>
                                              <a:dgm id="{3AD2F7A2-98A2-4F01-9DEB-750AC580B129}"/>
                                            </p:graphicEl>
                                          </p:spTgt>
                                        </p:tgtEl>
                                        <p:attrNameLst>
                                          <p:attrName>ppt_y</p:attrName>
                                        </p:attrNameLst>
                                      </p:cBhvr>
                                      <p:to>
                                        <p:strVal val="(#ppt_y+0.4)"/>
                                      </p:to>
                                    </p:set>
                                    <p:anim from="(#ppt_y+0.4)" to="(#ppt_y)" calcmode="lin" valueType="num">
                                      <p:cBhvr>
                                        <p:cTn id="13" dur="1230" accel="100000" fill="hold">
                                          <p:stCondLst>
                                            <p:cond delay="770"/>
                                          </p:stCondLst>
                                        </p:cTn>
                                        <p:tgtEl>
                                          <p:spTgt spid="4">
                                            <p:graphicEl>
                                              <a:dgm id="{3AD2F7A2-98A2-4F01-9DEB-750AC580B129}"/>
                                            </p:graphicEl>
                                          </p:spTgt>
                                        </p:tgtEl>
                                        <p:attrNameLst>
                                          <p:attrName>ppt_y</p:attrName>
                                        </p:attrNameLst>
                                      </p:cBhvr>
                                    </p:anim>
                                  </p:childTnLst>
                                </p:cTn>
                              </p:par>
                            </p:childTnLst>
                          </p:cTn>
                        </p:par>
                        <p:par>
                          <p:cTn id="14" fill="hold">
                            <p:stCondLst>
                              <p:cond delay="2000"/>
                            </p:stCondLst>
                            <p:childTnLst>
                              <p:par>
                                <p:cTn id="15" presetID="51" presetClass="entr" presetSubtype="0" fill="hold" grpId="0" nodeType="afterEffect">
                                  <p:stCondLst>
                                    <p:cond delay="0"/>
                                  </p:stCondLst>
                                  <p:childTnLst>
                                    <p:set>
                                      <p:cBhvr>
                                        <p:cTn id="16" dur="1" fill="hold">
                                          <p:stCondLst>
                                            <p:cond delay="0"/>
                                          </p:stCondLst>
                                        </p:cTn>
                                        <p:tgtEl>
                                          <p:spTgt spid="4">
                                            <p:graphicEl>
                                              <a:dgm id="{8D8AD221-22CC-425D-A426-F51C92AEDA49}"/>
                                            </p:graphicEl>
                                          </p:spTgt>
                                        </p:tgtEl>
                                        <p:attrNameLst>
                                          <p:attrName>style.visibility</p:attrName>
                                        </p:attrNameLst>
                                      </p:cBhvr>
                                      <p:to>
                                        <p:strVal val="visible"/>
                                      </p:to>
                                    </p:set>
                                    <p:animEffect transition="in" filter="fade">
                                      <p:cBhvr>
                                        <p:cTn id="17" dur="770" decel="100000"/>
                                        <p:tgtEl>
                                          <p:spTgt spid="4">
                                            <p:graphicEl>
                                              <a:dgm id="{8D8AD221-22CC-425D-A426-F51C92AEDA49}"/>
                                            </p:graphicEl>
                                          </p:spTgt>
                                        </p:tgtEl>
                                      </p:cBhvr>
                                    </p:animEffect>
                                    <p:animScale>
                                      <p:cBhvr>
                                        <p:cTn id="18" dur="770" decel="100000"/>
                                        <p:tgtEl>
                                          <p:spTgt spid="4">
                                            <p:graphicEl>
                                              <a:dgm id="{8D8AD221-22CC-425D-A426-F51C92AEDA49}"/>
                                            </p:graphicEl>
                                          </p:spTgt>
                                        </p:tgtEl>
                                      </p:cBhvr>
                                      <p:from x="10000" y="10000"/>
                                      <p:to x="200000" y="450000"/>
                                    </p:animScale>
                                    <p:animScale>
                                      <p:cBhvr>
                                        <p:cTn id="19" dur="1230" accel="100000" fill="hold">
                                          <p:stCondLst>
                                            <p:cond delay="770"/>
                                          </p:stCondLst>
                                        </p:cTn>
                                        <p:tgtEl>
                                          <p:spTgt spid="4">
                                            <p:graphicEl>
                                              <a:dgm id="{8D8AD221-22CC-425D-A426-F51C92AEDA49}"/>
                                            </p:graphicEl>
                                          </p:spTgt>
                                        </p:tgtEl>
                                      </p:cBhvr>
                                      <p:from x="200000" y="450000"/>
                                      <p:to x="100000" y="100000"/>
                                    </p:animScale>
                                    <p:set>
                                      <p:cBhvr>
                                        <p:cTn id="20" dur="770" fill="hold"/>
                                        <p:tgtEl>
                                          <p:spTgt spid="4">
                                            <p:graphicEl>
                                              <a:dgm id="{8D8AD221-22CC-425D-A426-F51C92AEDA49}"/>
                                            </p:graphicEl>
                                          </p:spTgt>
                                        </p:tgtEl>
                                        <p:attrNameLst>
                                          <p:attrName>ppt_x</p:attrName>
                                        </p:attrNameLst>
                                      </p:cBhvr>
                                      <p:to>
                                        <p:strVal val="(0.5)"/>
                                      </p:to>
                                    </p:set>
                                    <p:anim from="(0.5)" to="(#ppt_x)" calcmode="lin" valueType="num">
                                      <p:cBhvr>
                                        <p:cTn id="21" dur="1230" accel="100000" fill="hold">
                                          <p:stCondLst>
                                            <p:cond delay="770"/>
                                          </p:stCondLst>
                                        </p:cTn>
                                        <p:tgtEl>
                                          <p:spTgt spid="4">
                                            <p:graphicEl>
                                              <a:dgm id="{8D8AD221-22CC-425D-A426-F51C92AEDA49}"/>
                                            </p:graphicEl>
                                          </p:spTgt>
                                        </p:tgtEl>
                                        <p:attrNameLst>
                                          <p:attrName>ppt_x</p:attrName>
                                        </p:attrNameLst>
                                      </p:cBhvr>
                                    </p:anim>
                                    <p:set>
                                      <p:cBhvr>
                                        <p:cTn id="22" dur="770" fill="hold"/>
                                        <p:tgtEl>
                                          <p:spTgt spid="4">
                                            <p:graphicEl>
                                              <a:dgm id="{8D8AD221-22CC-425D-A426-F51C92AEDA49}"/>
                                            </p:graphicEl>
                                          </p:spTgt>
                                        </p:tgtEl>
                                        <p:attrNameLst>
                                          <p:attrName>ppt_y</p:attrName>
                                        </p:attrNameLst>
                                      </p:cBhvr>
                                      <p:to>
                                        <p:strVal val="(#ppt_y+0.4)"/>
                                      </p:to>
                                    </p:set>
                                    <p:anim from="(#ppt_y+0.4)" to="(#ppt_y)" calcmode="lin" valueType="num">
                                      <p:cBhvr>
                                        <p:cTn id="23" dur="1230" accel="100000" fill="hold">
                                          <p:stCondLst>
                                            <p:cond delay="770"/>
                                          </p:stCondLst>
                                        </p:cTn>
                                        <p:tgtEl>
                                          <p:spTgt spid="4">
                                            <p:graphicEl>
                                              <a:dgm id="{8D8AD221-22CC-425D-A426-F51C92AEDA49}"/>
                                            </p:graphicEl>
                                          </p:spTgt>
                                        </p:tgtEl>
                                        <p:attrNameLst>
                                          <p:attrName>ppt_y</p:attrName>
                                        </p:attrNameLst>
                                      </p:cBhvr>
                                    </p:anim>
                                  </p:childTnLst>
                                </p:cTn>
                              </p:par>
                            </p:childTnLst>
                          </p:cTn>
                        </p:par>
                        <p:par>
                          <p:cTn id="24" fill="hold">
                            <p:stCondLst>
                              <p:cond delay="4000"/>
                            </p:stCondLst>
                            <p:childTnLst>
                              <p:par>
                                <p:cTn id="25" presetID="51" presetClass="entr" presetSubtype="0" fill="hold" grpId="0" nodeType="afterEffect">
                                  <p:stCondLst>
                                    <p:cond delay="0"/>
                                  </p:stCondLst>
                                  <p:childTnLst>
                                    <p:set>
                                      <p:cBhvr>
                                        <p:cTn id="26" dur="1" fill="hold">
                                          <p:stCondLst>
                                            <p:cond delay="0"/>
                                          </p:stCondLst>
                                        </p:cTn>
                                        <p:tgtEl>
                                          <p:spTgt spid="4">
                                            <p:graphicEl>
                                              <a:dgm id="{2ED61335-F742-43C3-96B2-E490D583EDCD}"/>
                                            </p:graphicEl>
                                          </p:spTgt>
                                        </p:tgtEl>
                                        <p:attrNameLst>
                                          <p:attrName>style.visibility</p:attrName>
                                        </p:attrNameLst>
                                      </p:cBhvr>
                                      <p:to>
                                        <p:strVal val="visible"/>
                                      </p:to>
                                    </p:set>
                                    <p:animEffect transition="in" filter="fade">
                                      <p:cBhvr>
                                        <p:cTn id="27" dur="770" decel="100000"/>
                                        <p:tgtEl>
                                          <p:spTgt spid="4">
                                            <p:graphicEl>
                                              <a:dgm id="{2ED61335-F742-43C3-96B2-E490D583EDCD}"/>
                                            </p:graphicEl>
                                          </p:spTgt>
                                        </p:tgtEl>
                                      </p:cBhvr>
                                    </p:animEffect>
                                    <p:animScale>
                                      <p:cBhvr>
                                        <p:cTn id="28" dur="770" decel="100000"/>
                                        <p:tgtEl>
                                          <p:spTgt spid="4">
                                            <p:graphicEl>
                                              <a:dgm id="{2ED61335-F742-43C3-96B2-E490D583EDCD}"/>
                                            </p:graphicEl>
                                          </p:spTgt>
                                        </p:tgtEl>
                                      </p:cBhvr>
                                      <p:from x="10000" y="10000"/>
                                      <p:to x="200000" y="450000"/>
                                    </p:animScale>
                                    <p:animScale>
                                      <p:cBhvr>
                                        <p:cTn id="29" dur="1230" accel="100000" fill="hold">
                                          <p:stCondLst>
                                            <p:cond delay="770"/>
                                          </p:stCondLst>
                                        </p:cTn>
                                        <p:tgtEl>
                                          <p:spTgt spid="4">
                                            <p:graphicEl>
                                              <a:dgm id="{2ED61335-F742-43C3-96B2-E490D583EDCD}"/>
                                            </p:graphicEl>
                                          </p:spTgt>
                                        </p:tgtEl>
                                      </p:cBhvr>
                                      <p:from x="200000" y="450000"/>
                                      <p:to x="100000" y="100000"/>
                                    </p:animScale>
                                    <p:set>
                                      <p:cBhvr>
                                        <p:cTn id="30" dur="770" fill="hold"/>
                                        <p:tgtEl>
                                          <p:spTgt spid="4">
                                            <p:graphicEl>
                                              <a:dgm id="{2ED61335-F742-43C3-96B2-E490D583EDCD}"/>
                                            </p:graphicEl>
                                          </p:spTgt>
                                        </p:tgtEl>
                                        <p:attrNameLst>
                                          <p:attrName>ppt_x</p:attrName>
                                        </p:attrNameLst>
                                      </p:cBhvr>
                                      <p:to>
                                        <p:strVal val="(0.5)"/>
                                      </p:to>
                                    </p:set>
                                    <p:anim from="(0.5)" to="(#ppt_x)" calcmode="lin" valueType="num">
                                      <p:cBhvr>
                                        <p:cTn id="31" dur="1230" accel="100000" fill="hold">
                                          <p:stCondLst>
                                            <p:cond delay="770"/>
                                          </p:stCondLst>
                                        </p:cTn>
                                        <p:tgtEl>
                                          <p:spTgt spid="4">
                                            <p:graphicEl>
                                              <a:dgm id="{2ED61335-F742-43C3-96B2-E490D583EDCD}"/>
                                            </p:graphicEl>
                                          </p:spTgt>
                                        </p:tgtEl>
                                        <p:attrNameLst>
                                          <p:attrName>ppt_x</p:attrName>
                                        </p:attrNameLst>
                                      </p:cBhvr>
                                    </p:anim>
                                    <p:set>
                                      <p:cBhvr>
                                        <p:cTn id="32" dur="770" fill="hold"/>
                                        <p:tgtEl>
                                          <p:spTgt spid="4">
                                            <p:graphicEl>
                                              <a:dgm id="{2ED61335-F742-43C3-96B2-E490D583EDCD}"/>
                                            </p:graphicEl>
                                          </p:spTgt>
                                        </p:tgtEl>
                                        <p:attrNameLst>
                                          <p:attrName>ppt_y</p:attrName>
                                        </p:attrNameLst>
                                      </p:cBhvr>
                                      <p:to>
                                        <p:strVal val="(#ppt_y+0.4)"/>
                                      </p:to>
                                    </p:set>
                                    <p:anim from="(#ppt_y+0.4)" to="(#ppt_y)" calcmode="lin" valueType="num">
                                      <p:cBhvr>
                                        <p:cTn id="33" dur="1230" accel="100000" fill="hold">
                                          <p:stCondLst>
                                            <p:cond delay="770"/>
                                          </p:stCondLst>
                                        </p:cTn>
                                        <p:tgtEl>
                                          <p:spTgt spid="4">
                                            <p:graphicEl>
                                              <a:dgm id="{2ED61335-F742-43C3-96B2-E490D583EDCD}"/>
                                            </p:graphicEl>
                                          </p:spTgt>
                                        </p:tgtEl>
                                        <p:attrNameLst>
                                          <p:attrName>ppt_y</p:attrName>
                                        </p:attrNameLst>
                                      </p:cBhvr>
                                    </p:anim>
                                  </p:childTnLst>
                                </p:cTn>
                              </p:par>
                            </p:childTnLst>
                          </p:cTn>
                        </p:par>
                        <p:par>
                          <p:cTn id="34" fill="hold">
                            <p:stCondLst>
                              <p:cond delay="6000"/>
                            </p:stCondLst>
                            <p:childTnLst>
                              <p:par>
                                <p:cTn id="35" presetID="51" presetClass="entr" presetSubtype="0" fill="hold" grpId="0" nodeType="afterEffect">
                                  <p:stCondLst>
                                    <p:cond delay="0"/>
                                  </p:stCondLst>
                                  <p:childTnLst>
                                    <p:set>
                                      <p:cBhvr>
                                        <p:cTn id="36" dur="1" fill="hold">
                                          <p:stCondLst>
                                            <p:cond delay="0"/>
                                          </p:stCondLst>
                                        </p:cTn>
                                        <p:tgtEl>
                                          <p:spTgt spid="4">
                                            <p:graphicEl>
                                              <a:dgm id="{3EA4A4B0-D669-41B1-BA31-0CC066735778}"/>
                                            </p:graphicEl>
                                          </p:spTgt>
                                        </p:tgtEl>
                                        <p:attrNameLst>
                                          <p:attrName>style.visibility</p:attrName>
                                        </p:attrNameLst>
                                      </p:cBhvr>
                                      <p:to>
                                        <p:strVal val="visible"/>
                                      </p:to>
                                    </p:set>
                                    <p:animEffect transition="in" filter="fade">
                                      <p:cBhvr>
                                        <p:cTn id="37" dur="770" decel="100000"/>
                                        <p:tgtEl>
                                          <p:spTgt spid="4">
                                            <p:graphicEl>
                                              <a:dgm id="{3EA4A4B0-D669-41B1-BA31-0CC066735778}"/>
                                            </p:graphicEl>
                                          </p:spTgt>
                                        </p:tgtEl>
                                      </p:cBhvr>
                                    </p:animEffect>
                                    <p:animScale>
                                      <p:cBhvr>
                                        <p:cTn id="38" dur="770" decel="100000"/>
                                        <p:tgtEl>
                                          <p:spTgt spid="4">
                                            <p:graphicEl>
                                              <a:dgm id="{3EA4A4B0-D669-41B1-BA31-0CC066735778}"/>
                                            </p:graphicEl>
                                          </p:spTgt>
                                        </p:tgtEl>
                                      </p:cBhvr>
                                      <p:from x="10000" y="10000"/>
                                      <p:to x="200000" y="450000"/>
                                    </p:animScale>
                                    <p:animScale>
                                      <p:cBhvr>
                                        <p:cTn id="39" dur="1230" accel="100000" fill="hold">
                                          <p:stCondLst>
                                            <p:cond delay="770"/>
                                          </p:stCondLst>
                                        </p:cTn>
                                        <p:tgtEl>
                                          <p:spTgt spid="4">
                                            <p:graphicEl>
                                              <a:dgm id="{3EA4A4B0-D669-41B1-BA31-0CC066735778}"/>
                                            </p:graphicEl>
                                          </p:spTgt>
                                        </p:tgtEl>
                                      </p:cBhvr>
                                      <p:from x="200000" y="450000"/>
                                      <p:to x="100000" y="100000"/>
                                    </p:animScale>
                                    <p:set>
                                      <p:cBhvr>
                                        <p:cTn id="40" dur="770" fill="hold"/>
                                        <p:tgtEl>
                                          <p:spTgt spid="4">
                                            <p:graphicEl>
                                              <a:dgm id="{3EA4A4B0-D669-41B1-BA31-0CC066735778}"/>
                                            </p:graphicEl>
                                          </p:spTgt>
                                        </p:tgtEl>
                                        <p:attrNameLst>
                                          <p:attrName>ppt_x</p:attrName>
                                        </p:attrNameLst>
                                      </p:cBhvr>
                                      <p:to>
                                        <p:strVal val="(0.5)"/>
                                      </p:to>
                                    </p:set>
                                    <p:anim from="(0.5)" to="(#ppt_x)" calcmode="lin" valueType="num">
                                      <p:cBhvr>
                                        <p:cTn id="41" dur="1230" accel="100000" fill="hold">
                                          <p:stCondLst>
                                            <p:cond delay="770"/>
                                          </p:stCondLst>
                                        </p:cTn>
                                        <p:tgtEl>
                                          <p:spTgt spid="4">
                                            <p:graphicEl>
                                              <a:dgm id="{3EA4A4B0-D669-41B1-BA31-0CC066735778}"/>
                                            </p:graphicEl>
                                          </p:spTgt>
                                        </p:tgtEl>
                                        <p:attrNameLst>
                                          <p:attrName>ppt_x</p:attrName>
                                        </p:attrNameLst>
                                      </p:cBhvr>
                                    </p:anim>
                                    <p:set>
                                      <p:cBhvr>
                                        <p:cTn id="42" dur="770" fill="hold"/>
                                        <p:tgtEl>
                                          <p:spTgt spid="4">
                                            <p:graphicEl>
                                              <a:dgm id="{3EA4A4B0-D669-41B1-BA31-0CC066735778}"/>
                                            </p:graphicEl>
                                          </p:spTgt>
                                        </p:tgtEl>
                                        <p:attrNameLst>
                                          <p:attrName>ppt_y</p:attrName>
                                        </p:attrNameLst>
                                      </p:cBhvr>
                                      <p:to>
                                        <p:strVal val="(#ppt_y+0.4)"/>
                                      </p:to>
                                    </p:set>
                                    <p:anim from="(#ppt_y+0.4)" to="(#ppt_y)" calcmode="lin" valueType="num">
                                      <p:cBhvr>
                                        <p:cTn id="43" dur="1230" accel="100000" fill="hold">
                                          <p:stCondLst>
                                            <p:cond delay="770"/>
                                          </p:stCondLst>
                                        </p:cTn>
                                        <p:tgtEl>
                                          <p:spTgt spid="4">
                                            <p:graphicEl>
                                              <a:dgm id="{3EA4A4B0-D669-41B1-BA31-0CC066735778}"/>
                                            </p:graphicEl>
                                          </p:spTgt>
                                        </p:tgtEl>
                                        <p:attrNameLst>
                                          <p:attrName>ppt_y</p:attrName>
                                        </p:attrNameLst>
                                      </p:cBhvr>
                                    </p:anim>
                                  </p:childTnLst>
                                </p:cTn>
                              </p:par>
                            </p:childTnLst>
                          </p:cTn>
                        </p:par>
                        <p:par>
                          <p:cTn id="44" fill="hold">
                            <p:stCondLst>
                              <p:cond delay="8000"/>
                            </p:stCondLst>
                            <p:childTnLst>
                              <p:par>
                                <p:cTn id="45" presetID="51" presetClass="entr" presetSubtype="0" fill="hold" grpId="0" nodeType="afterEffect">
                                  <p:stCondLst>
                                    <p:cond delay="0"/>
                                  </p:stCondLst>
                                  <p:childTnLst>
                                    <p:set>
                                      <p:cBhvr>
                                        <p:cTn id="46" dur="1" fill="hold">
                                          <p:stCondLst>
                                            <p:cond delay="0"/>
                                          </p:stCondLst>
                                        </p:cTn>
                                        <p:tgtEl>
                                          <p:spTgt spid="4">
                                            <p:graphicEl>
                                              <a:dgm id="{61CC90F1-8A1A-4321-BC89-7303B2E80219}"/>
                                            </p:graphicEl>
                                          </p:spTgt>
                                        </p:tgtEl>
                                        <p:attrNameLst>
                                          <p:attrName>style.visibility</p:attrName>
                                        </p:attrNameLst>
                                      </p:cBhvr>
                                      <p:to>
                                        <p:strVal val="visible"/>
                                      </p:to>
                                    </p:set>
                                    <p:animEffect transition="in" filter="fade">
                                      <p:cBhvr>
                                        <p:cTn id="47" dur="770" decel="100000"/>
                                        <p:tgtEl>
                                          <p:spTgt spid="4">
                                            <p:graphicEl>
                                              <a:dgm id="{61CC90F1-8A1A-4321-BC89-7303B2E80219}"/>
                                            </p:graphicEl>
                                          </p:spTgt>
                                        </p:tgtEl>
                                      </p:cBhvr>
                                    </p:animEffect>
                                    <p:animScale>
                                      <p:cBhvr>
                                        <p:cTn id="48" dur="770" decel="100000"/>
                                        <p:tgtEl>
                                          <p:spTgt spid="4">
                                            <p:graphicEl>
                                              <a:dgm id="{61CC90F1-8A1A-4321-BC89-7303B2E80219}"/>
                                            </p:graphicEl>
                                          </p:spTgt>
                                        </p:tgtEl>
                                      </p:cBhvr>
                                      <p:from x="10000" y="10000"/>
                                      <p:to x="200000" y="450000"/>
                                    </p:animScale>
                                    <p:animScale>
                                      <p:cBhvr>
                                        <p:cTn id="49" dur="1230" accel="100000" fill="hold">
                                          <p:stCondLst>
                                            <p:cond delay="770"/>
                                          </p:stCondLst>
                                        </p:cTn>
                                        <p:tgtEl>
                                          <p:spTgt spid="4">
                                            <p:graphicEl>
                                              <a:dgm id="{61CC90F1-8A1A-4321-BC89-7303B2E80219}"/>
                                            </p:graphicEl>
                                          </p:spTgt>
                                        </p:tgtEl>
                                      </p:cBhvr>
                                      <p:from x="200000" y="450000"/>
                                      <p:to x="100000" y="100000"/>
                                    </p:animScale>
                                    <p:set>
                                      <p:cBhvr>
                                        <p:cTn id="50" dur="770" fill="hold"/>
                                        <p:tgtEl>
                                          <p:spTgt spid="4">
                                            <p:graphicEl>
                                              <a:dgm id="{61CC90F1-8A1A-4321-BC89-7303B2E80219}"/>
                                            </p:graphicEl>
                                          </p:spTgt>
                                        </p:tgtEl>
                                        <p:attrNameLst>
                                          <p:attrName>ppt_x</p:attrName>
                                        </p:attrNameLst>
                                      </p:cBhvr>
                                      <p:to>
                                        <p:strVal val="(0.5)"/>
                                      </p:to>
                                    </p:set>
                                    <p:anim from="(0.5)" to="(#ppt_x)" calcmode="lin" valueType="num">
                                      <p:cBhvr>
                                        <p:cTn id="51" dur="1230" accel="100000" fill="hold">
                                          <p:stCondLst>
                                            <p:cond delay="770"/>
                                          </p:stCondLst>
                                        </p:cTn>
                                        <p:tgtEl>
                                          <p:spTgt spid="4">
                                            <p:graphicEl>
                                              <a:dgm id="{61CC90F1-8A1A-4321-BC89-7303B2E80219}"/>
                                            </p:graphicEl>
                                          </p:spTgt>
                                        </p:tgtEl>
                                        <p:attrNameLst>
                                          <p:attrName>ppt_x</p:attrName>
                                        </p:attrNameLst>
                                      </p:cBhvr>
                                    </p:anim>
                                    <p:set>
                                      <p:cBhvr>
                                        <p:cTn id="52" dur="770" fill="hold"/>
                                        <p:tgtEl>
                                          <p:spTgt spid="4">
                                            <p:graphicEl>
                                              <a:dgm id="{61CC90F1-8A1A-4321-BC89-7303B2E80219}"/>
                                            </p:graphicEl>
                                          </p:spTgt>
                                        </p:tgtEl>
                                        <p:attrNameLst>
                                          <p:attrName>ppt_y</p:attrName>
                                        </p:attrNameLst>
                                      </p:cBhvr>
                                      <p:to>
                                        <p:strVal val="(#ppt_y+0.4)"/>
                                      </p:to>
                                    </p:set>
                                    <p:anim from="(#ppt_y+0.4)" to="(#ppt_y)" calcmode="lin" valueType="num">
                                      <p:cBhvr>
                                        <p:cTn id="53" dur="1230" accel="100000" fill="hold">
                                          <p:stCondLst>
                                            <p:cond delay="770"/>
                                          </p:stCondLst>
                                        </p:cTn>
                                        <p:tgtEl>
                                          <p:spTgt spid="4">
                                            <p:graphicEl>
                                              <a:dgm id="{61CC90F1-8A1A-4321-BC89-7303B2E80219}"/>
                                            </p:graphicEl>
                                          </p:spTgt>
                                        </p:tgtEl>
                                        <p:attrNameLst>
                                          <p:attrName>ppt_y</p:attrName>
                                        </p:attrNameLst>
                                      </p:cBhvr>
                                    </p:anim>
                                  </p:childTnLst>
                                </p:cTn>
                              </p:par>
                            </p:childTnLst>
                          </p:cTn>
                        </p:par>
                        <p:par>
                          <p:cTn id="54" fill="hold">
                            <p:stCondLst>
                              <p:cond delay="10000"/>
                            </p:stCondLst>
                            <p:childTnLst>
                              <p:par>
                                <p:cTn id="55" presetID="51" presetClass="entr" presetSubtype="0" fill="hold" grpId="0" nodeType="afterEffect">
                                  <p:stCondLst>
                                    <p:cond delay="0"/>
                                  </p:stCondLst>
                                  <p:childTnLst>
                                    <p:set>
                                      <p:cBhvr>
                                        <p:cTn id="56" dur="1" fill="hold">
                                          <p:stCondLst>
                                            <p:cond delay="0"/>
                                          </p:stCondLst>
                                        </p:cTn>
                                        <p:tgtEl>
                                          <p:spTgt spid="4">
                                            <p:graphicEl>
                                              <a:dgm id="{E21EDAB8-CB61-4D12-8319-8B81C712BEF5}"/>
                                            </p:graphicEl>
                                          </p:spTgt>
                                        </p:tgtEl>
                                        <p:attrNameLst>
                                          <p:attrName>style.visibility</p:attrName>
                                        </p:attrNameLst>
                                      </p:cBhvr>
                                      <p:to>
                                        <p:strVal val="visible"/>
                                      </p:to>
                                    </p:set>
                                    <p:animEffect transition="in" filter="fade">
                                      <p:cBhvr>
                                        <p:cTn id="57" dur="770" decel="100000"/>
                                        <p:tgtEl>
                                          <p:spTgt spid="4">
                                            <p:graphicEl>
                                              <a:dgm id="{E21EDAB8-CB61-4D12-8319-8B81C712BEF5}"/>
                                            </p:graphicEl>
                                          </p:spTgt>
                                        </p:tgtEl>
                                      </p:cBhvr>
                                    </p:animEffect>
                                    <p:animScale>
                                      <p:cBhvr>
                                        <p:cTn id="58" dur="770" decel="100000"/>
                                        <p:tgtEl>
                                          <p:spTgt spid="4">
                                            <p:graphicEl>
                                              <a:dgm id="{E21EDAB8-CB61-4D12-8319-8B81C712BEF5}"/>
                                            </p:graphicEl>
                                          </p:spTgt>
                                        </p:tgtEl>
                                      </p:cBhvr>
                                      <p:from x="10000" y="10000"/>
                                      <p:to x="200000" y="450000"/>
                                    </p:animScale>
                                    <p:animScale>
                                      <p:cBhvr>
                                        <p:cTn id="59" dur="1230" accel="100000" fill="hold">
                                          <p:stCondLst>
                                            <p:cond delay="770"/>
                                          </p:stCondLst>
                                        </p:cTn>
                                        <p:tgtEl>
                                          <p:spTgt spid="4">
                                            <p:graphicEl>
                                              <a:dgm id="{E21EDAB8-CB61-4D12-8319-8B81C712BEF5}"/>
                                            </p:graphicEl>
                                          </p:spTgt>
                                        </p:tgtEl>
                                      </p:cBhvr>
                                      <p:from x="200000" y="450000"/>
                                      <p:to x="100000" y="100000"/>
                                    </p:animScale>
                                    <p:set>
                                      <p:cBhvr>
                                        <p:cTn id="60" dur="770" fill="hold"/>
                                        <p:tgtEl>
                                          <p:spTgt spid="4">
                                            <p:graphicEl>
                                              <a:dgm id="{E21EDAB8-CB61-4D12-8319-8B81C712BEF5}"/>
                                            </p:graphicEl>
                                          </p:spTgt>
                                        </p:tgtEl>
                                        <p:attrNameLst>
                                          <p:attrName>ppt_x</p:attrName>
                                        </p:attrNameLst>
                                      </p:cBhvr>
                                      <p:to>
                                        <p:strVal val="(0.5)"/>
                                      </p:to>
                                    </p:set>
                                    <p:anim from="(0.5)" to="(#ppt_x)" calcmode="lin" valueType="num">
                                      <p:cBhvr>
                                        <p:cTn id="61" dur="1230" accel="100000" fill="hold">
                                          <p:stCondLst>
                                            <p:cond delay="770"/>
                                          </p:stCondLst>
                                        </p:cTn>
                                        <p:tgtEl>
                                          <p:spTgt spid="4">
                                            <p:graphicEl>
                                              <a:dgm id="{E21EDAB8-CB61-4D12-8319-8B81C712BEF5}"/>
                                            </p:graphicEl>
                                          </p:spTgt>
                                        </p:tgtEl>
                                        <p:attrNameLst>
                                          <p:attrName>ppt_x</p:attrName>
                                        </p:attrNameLst>
                                      </p:cBhvr>
                                    </p:anim>
                                    <p:set>
                                      <p:cBhvr>
                                        <p:cTn id="62" dur="770" fill="hold"/>
                                        <p:tgtEl>
                                          <p:spTgt spid="4">
                                            <p:graphicEl>
                                              <a:dgm id="{E21EDAB8-CB61-4D12-8319-8B81C712BEF5}"/>
                                            </p:graphicEl>
                                          </p:spTgt>
                                        </p:tgtEl>
                                        <p:attrNameLst>
                                          <p:attrName>ppt_y</p:attrName>
                                        </p:attrNameLst>
                                      </p:cBhvr>
                                      <p:to>
                                        <p:strVal val="(#ppt_y+0.4)"/>
                                      </p:to>
                                    </p:set>
                                    <p:anim from="(#ppt_y+0.4)" to="(#ppt_y)" calcmode="lin" valueType="num">
                                      <p:cBhvr>
                                        <p:cTn id="63" dur="1230" accel="100000" fill="hold">
                                          <p:stCondLst>
                                            <p:cond delay="770"/>
                                          </p:stCondLst>
                                        </p:cTn>
                                        <p:tgtEl>
                                          <p:spTgt spid="4">
                                            <p:graphicEl>
                                              <a:dgm id="{E21EDAB8-CB61-4D12-8319-8B81C712BEF5}"/>
                                            </p:graphicEl>
                                          </p:spTgt>
                                        </p:tgtEl>
                                        <p:attrNameLst>
                                          <p:attrName>ppt_y</p:attrName>
                                        </p:attrNameLst>
                                      </p:cBhvr>
                                    </p:anim>
                                  </p:childTnLst>
                                </p:cTn>
                              </p:par>
                            </p:childTnLst>
                          </p:cTn>
                        </p:par>
                        <p:par>
                          <p:cTn id="64" fill="hold">
                            <p:stCondLst>
                              <p:cond delay="12000"/>
                            </p:stCondLst>
                            <p:childTnLst>
                              <p:par>
                                <p:cTn id="65" presetID="51" presetClass="entr" presetSubtype="0" fill="hold" grpId="0" nodeType="afterEffect">
                                  <p:stCondLst>
                                    <p:cond delay="0"/>
                                  </p:stCondLst>
                                  <p:childTnLst>
                                    <p:set>
                                      <p:cBhvr>
                                        <p:cTn id="66" dur="1" fill="hold">
                                          <p:stCondLst>
                                            <p:cond delay="0"/>
                                          </p:stCondLst>
                                        </p:cTn>
                                        <p:tgtEl>
                                          <p:spTgt spid="4">
                                            <p:graphicEl>
                                              <a:dgm id="{23153491-EF0C-453A-8BBA-F19EBAA59519}"/>
                                            </p:graphicEl>
                                          </p:spTgt>
                                        </p:tgtEl>
                                        <p:attrNameLst>
                                          <p:attrName>style.visibility</p:attrName>
                                        </p:attrNameLst>
                                      </p:cBhvr>
                                      <p:to>
                                        <p:strVal val="visible"/>
                                      </p:to>
                                    </p:set>
                                    <p:animEffect transition="in" filter="fade">
                                      <p:cBhvr>
                                        <p:cTn id="67" dur="770" decel="100000"/>
                                        <p:tgtEl>
                                          <p:spTgt spid="4">
                                            <p:graphicEl>
                                              <a:dgm id="{23153491-EF0C-453A-8BBA-F19EBAA59519}"/>
                                            </p:graphicEl>
                                          </p:spTgt>
                                        </p:tgtEl>
                                      </p:cBhvr>
                                    </p:animEffect>
                                    <p:animScale>
                                      <p:cBhvr>
                                        <p:cTn id="68" dur="770" decel="100000"/>
                                        <p:tgtEl>
                                          <p:spTgt spid="4">
                                            <p:graphicEl>
                                              <a:dgm id="{23153491-EF0C-453A-8BBA-F19EBAA59519}"/>
                                            </p:graphicEl>
                                          </p:spTgt>
                                        </p:tgtEl>
                                      </p:cBhvr>
                                      <p:from x="10000" y="10000"/>
                                      <p:to x="200000" y="450000"/>
                                    </p:animScale>
                                    <p:animScale>
                                      <p:cBhvr>
                                        <p:cTn id="69" dur="1230" accel="100000" fill="hold">
                                          <p:stCondLst>
                                            <p:cond delay="770"/>
                                          </p:stCondLst>
                                        </p:cTn>
                                        <p:tgtEl>
                                          <p:spTgt spid="4">
                                            <p:graphicEl>
                                              <a:dgm id="{23153491-EF0C-453A-8BBA-F19EBAA59519}"/>
                                            </p:graphicEl>
                                          </p:spTgt>
                                        </p:tgtEl>
                                      </p:cBhvr>
                                      <p:from x="200000" y="450000"/>
                                      <p:to x="100000" y="100000"/>
                                    </p:animScale>
                                    <p:set>
                                      <p:cBhvr>
                                        <p:cTn id="70" dur="770" fill="hold"/>
                                        <p:tgtEl>
                                          <p:spTgt spid="4">
                                            <p:graphicEl>
                                              <a:dgm id="{23153491-EF0C-453A-8BBA-F19EBAA59519}"/>
                                            </p:graphicEl>
                                          </p:spTgt>
                                        </p:tgtEl>
                                        <p:attrNameLst>
                                          <p:attrName>ppt_x</p:attrName>
                                        </p:attrNameLst>
                                      </p:cBhvr>
                                      <p:to>
                                        <p:strVal val="(0.5)"/>
                                      </p:to>
                                    </p:set>
                                    <p:anim from="(0.5)" to="(#ppt_x)" calcmode="lin" valueType="num">
                                      <p:cBhvr>
                                        <p:cTn id="71" dur="1230" accel="100000" fill="hold">
                                          <p:stCondLst>
                                            <p:cond delay="770"/>
                                          </p:stCondLst>
                                        </p:cTn>
                                        <p:tgtEl>
                                          <p:spTgt spid="4">
                                            <p:graphicEl>
                                              <a:dgm id="{23153491-EF0C-453A-8BBA-F19EBAA59519}"/>
                                            </p:graphicEl>
                                          </p:spTgt>
                                        </p:tgtEl>
                                        <p:attrNameLst>
                                          <p:attrName>ppt_x</p:attrName>
                                        </p:attrNameLst>
                                      </p:cBhvr>
                                    </p:anim>
                                    <p:set>
                                      <p:cBhvr>
                                        <p:cTn id="72" dur="770" fill="hold"/>
                                        <p:tgtEl>
                                          <p:spTgt spid="4">
                                            <p:graphicEl>
                                              <a:dgm id="{23153491-EF0C-453A-8BBA-F19EBAA59519}"/>
                                            </p:graphicEl>
                                          </p:spTgt>
                                        </p:tgtEl>
                                        <p:attrNameLst>
                                          <p:attrName>ppt_y</p:attrName>
                                        </p:attrNameLst>
                                      </p:cBhvr>
                                      <p:to>
                                        <p:strVal val="(#ppt_y+0.4)"/>
                                      </p:to>
                                    </p:set>
                                    <p:anim from="(#ppt_y+0.4)" to="(#ppt_y)" calcmode="lin" valueType="num">
                                      <p:cBhvr>
                                        <p:cTn id="73" dur="1230" accel="100000" fill="hold">
                                          <p:stCondLst>
                                            <p:cond delay="770"/>
                                          </p:stCondLst>
                                        </p:cTn>
                                        <p:tgtEl>
                                          <p:spTgt spid="4">
                                            <p:graphicEl>
                                              <a:dgm id="{23153491-EF0C-453A-8BBA-F19EBAA59519}"/>
                                            </p:graphicEl>
                                          </p:spTgt>
                                        </p:tgtEl>
                                        <p:attrNameLst>
                                          <p:attrName>ppt_y</p:attrName>
                                        </p:attrNameLst>
                                      </p:cBhvr>
                                    </p:anim>
                                  </p:childTnLst>
                                </p:cTn>
                              </p:par>
                            </p:childTnLst>
                          </p:cTn>
                        </p:par>
                        <p:par>
                          <p:cTn id="74" fill="hold">
                            <p:stCondLst>
                              <p:cond delay="14000"/>
                            </p:stCondLst>
                            <p:childTnLst>
                              <p:par>
                                <p:cTn id="75" presetID="51" presetClass="entr" presetSubtype="0" fill="hold" grpId="0" nodeType="afterEffect">
                                  <p:stCondLst>
                                    <p:cond delay="0"/>
                                  </p:stCondLst>
                                  <p:childTnLst>
                                    <p:set>
                                      <p:cBhvr>
                                        <p:cTn id="76" dur="1" fill="hold">
                                          <p:stCondLst>
                                            <p:cond delay="0"/>
                                          </p:stCondLst>
                                        </p:cTn>
                                        <p:tgtEl>
                                          <p:spTgt spid="4">
                                            <p:graphicEl>
                                              <a:dgm id="{23A71319-2644-45DB-AB76-24E45C471C19}"/>
                                            </p:graphicEl>
                                          </p:spTgt>
                                        </p:tgtEl>
                                        <p:attrNameLst>
                                          <p:attrName>style.visibility</p:attrName>
                                        </p:attrNameLst>
                                      </p:cBhvr>
                                      <p:to>
                                        <p:strVal val="visible"/>
                                      </p:to>
                                    </p:set>
                                    <p:animEffect transition="in" filter="fade">
                                      <p:cBhvr>
                                        <p:cTn id="77" dur="770" decel="100000"/>
                                        <p:tgtEl>
                                          <p:spTgt spid="4">
                                            <p:graphicEl>
                                              <a:dgm id="{23A71319-2644-45DB-AB76-24E45C471C19}"/>
                                            </p:graphicEl>
                                          </p:spTgt>
                                        </p:tgtEl>
                                      </p:cBhvr>
                                    </p:animEffect>
                                    <p:animScale>
                                      <p:cBhvr>
                                        <p:cTn id="78" dur="770" decel="100000"/>
                                        <p:tgtEl>
                                          <p:spTgt spid="4">
                                            <p:graphicEl>
                                              <a:dgm id="{23A71319-2644-45DB-AB76-24E45C471C19}"/>
                                            </p:graphicEl>
                                          </p:spTgt>
                                        </p:tgtEl>
                                      </p:cBhvr>
                                      <p:from x="10000" y="10000"/>
                                      <p:to x="200000" y="450000"/>
                                    </p:animScale>
                                    <p:animScale>
                                      <p:cBhvr>
                                        <p:cTn id="79" dur="1230" accel="100000" fill="hold">
                                          <p:stCondLst>
                                            <p:cond delay="770"/>
                                          </p:stCondLst>
                                        </p:cTn>
                                        <p:tgtEl>
                                          <p:spTgt spid="4">
                                            <p:graphicEl>
                                              <a:dgm id="{23A71319-2644-45DB-AB76-24E45C471C19}"/>
                                            </p:graphicEl>
                                          </p:spTgt>
                                        </p:tgtEl>
                                      </p:cBhvr>
                                      <p:from x="200000" y="450000"/>
                                      <p:to x="100000" y="100000"/>
                                    </p:animScale>
                                    <p:set>
                                      <p:cBhvr>
                                        <p:cTn id="80" dur="770" fill="hold"/>
                                        <p:tgtEl>
                                          <p:spTgt spid="4">
                                            <p:graphicEl>
                                              <a:dgm id="{23A71319-2644-45DB-AB76-24E45C471C19}"/>
                                            </p:graphicEl>
                                          </p:spTgt>
                                        </p:tgtEl>
                                        <p:attrNameLst>
                                          <p:attrName>ppt_x</p:attrName>
                                        </p:attrNameLst>
                                      </p:cBhvr>
                                      <p:to>
                                        <p:strVal val="(0.5)"/>
                                      </p:to>
                                    </p:set>
                                    <p:anim from="(0.5)" to="(#ppt_x)" calcmode="lin" valueType="num">
                                      <p:cBhvr>
                                        <p:cTn id="81" dur="1230" accel="100000" fill="hold">
                                          <p:stCondLst>
                                            <p:cond delay="770"/>
                                          </p:stCondLst>
                                        </p:cTn>
                                        <p:tgtEl>
                                          <p:spTgt spid="4">
                                            <p:graphicEl>
                                              <a:dgm id="{23A71319-2644-45DB-AB76-24E45C471C19}"/>
                                            </p:graphicEl>
                                          </p:spTgt>
                                        </p:tgtEl>
                                        <p:attrNameLst>
                                          <p:attrName>ppt_x</p:attrName>
                                        </p:attrNameLst>
                                      </p:cBhvr>
                                    </p:anim>
                                    <p:set>
                                      <p:cBhvr>
                                        <p:cTn id="82" dur="770" fill="hold"/>
                                        <p:tgtEl>
                                          <p:spTgt spid="4">
                                            <p:graphicEl>
                                              <a:dgm id="{23A71319-2644-45DB-AB76-24E45C471C19}"/>
                                            </p:graphicEl>
                                          </p:spTgt>
                                        </p:tgtEl>
                                        <p:attrNameLst>
                                          <p:attrName>ppt_y</p:attrName>
                                        </p:attrNameLst>
                                      </p:cBhvr>
                                      <p:to>
                                        <p:strVal val="(#ppt_y+0.4)"/>
                                      </p:to>
                                    </p:set>
                                    <p:anim from="(#ppt_y+0.4)" to="(#ppt_y)" calcmode="lin" valueType="num">
                                      <p:cBhvr>
                                        <p:cTn id="83" dur="1230" accel="100000" fill="hold">
                                          <p:stCondLst>
                                            <p:cond delay="770"/>
                                          </p:stCondLst>
                                        </p:cTn>
                                        <p:tgtEl>
                                          <p:spTgt spid="4">
                                            <p:graphicEl>
                                              <a:dgm id="{23A71319-2644-45DB-AB76-24E45C471C19}"/>
                                            </p:graphicEl>
                                          </p:spTgt>
                                        </p:tgtEl>
                                        <p:attrNameLst>
                                          <p:attrName>ppt_y</p:attrName>
                                        </p:attrNameLst>
                                      </p:cBhvr>
                                    </p:anim>
                                  </p:childTnLst>
                                </p:cTn>
                              </p:par>
                            </p:childTnLst>
                          </p:cTn>
                        </p:par>
                        <p:par>
                          <p:cTn id="84" fill="hold">
                            <p:stCondLst>
                              <p:cond delay="16000"/>
                            </p:stCondLst>
                            <p:childTnLst>
                              <p:par>
                                <p:cTn id="85" presetID="51" presetClass="entr" presetSubtype="0" fill="hold" grpId="0" nodeType="afterEffect">
                                  <p:stCondLst>
                                    <p:cond delay="0"/>
                                  </p:stCondLst>
                                  <p:childTnLst>
                                    <p:set>
                                      <p:cBhvr>
                                        <p:cTn id="86" dur="1" fill="hold">
                                          <p:stCondLst>
                                            <p:cond delay="0"/>
                                          </p:stCondLst>
                                        </p:cTn>
                                        <p:tgtEl>
                                          <p:spTgt spid="4">
                                            <p:graphicEl>
                                              <a:dgm id="{7645DC7D-C1DB-4FCB-BE8F-76FBE7CCA905}"/>
                                            </p:graphicEl>
                                          </p:spTgt>
                                        </p:tgtEl>
                                        <p:attrNameLst>
                                          <p:attrName>style.visibility</p:attrName>
                                        </p:attrNameLst>
                                      </p:cBhvr>
                                      <p:to>
                                        <p:strVal val="visible"/>
                                      </p:to>
                                    </p:set>
                                    <p:animEffect transition="in" filter="fade">
                                      <p:cBhvr>
                                        <p:cTn id="87" dur="770" decel="100000"/>
                                        <p:tgtEl>
                                          <p:spTgt spid="4">
                                            <p:graphicEl>
                                              <a:dgm id="{7645DC7D-C1DB-4FCB-BE8F-76FBE7CCA905}"/>
                                            </p:graphicEl>
                                          </p:spTgt>
                                        </p:tgtEl>
                                      </p:cBhvr>
                                    </p:animEffect>
                                    <p:animScale>
                                      <p:cBhvr>
                                        <p:cTn id="88" dur="770" decel="100000"/>
                                        <p:tgtEl>
                                          <p:spTgt spid="4">
                                            <p:graphicEl>
                                              <a:dgm id="{7645DC7D-C1DB-4FCB-BE8F-76FBE7CCA905}"/>
                                            </p:graphicEl>
                                          </p:spTgt>
                                        </p:tgtEl>
                                      </p:cBhvr>
                                      <p:from x="10000" y="10000"/>
                                      <p:to x="200000" y="450000"/>
                                    </p:animScale>
                                    <p:animScale>
                                      <p:cBhvr>
                                        <p:cTn id="89" dur="1230" accel="100000" fill="hold">
                                          <p:stCondLst>
                                            <p:cond delay="770"/>
                                          </p:stCondLst>
                                        </p:cTn>
                                        <p:tgtEl>
                                          <p:spTgt spid="4">
                                            <p:graphicEl>
                                              <a:dgm id="{7645DC7D-C1DB-4FCB-BE8F-76FBE7CCA905}"/>
                                            </p:graphicEl>
                                          </p:spTgt>
                                        </p:tgtEl>
                                      </p:cBhvr>
                                      <p:from x="200000" y="450000"/>
                                      <p:to x="100000" y="100000"/>
                                    </p:animScale>
                                    <p:set>
                                      <p:cBhvr>
                                        <p:cTn id="90" dur="770" fill="hold"/>
                                        <p:tgtEl>
                                          <p:spTgt spid="4">
                                            <p:graphicEl>
                                              <a:dgm id="{7645DC7D-C1DB-4FCB-BE8F-76FBE7CCA905}"/>
                                            </p:graphicEl>
                                          </p:spTgt>
                                        </p:tgtEl>
                                        <p:attrNameLst>
                                          <p:attrName>ppt_x</p:attrName>
                                        </p:attrNameLst>
                                      </p:cBhvr>
                                      <p:to>
                                        <p:strVal val="(0.5)"/>
                                      </p:to>
                                    </p:set>
                                    <p:anim from="(0.5)" to="(#ppt_x)" calcmode="lin" valueType="num">
                                      <p:cBhvr>
                                        <p:cTn id="91" dur="1230" accel="100000" fill="hold">
                                          <p:stCondLst>
                                            <p:cond delay="770"/>
                                          </p:stCondLst>
                                        </p:cTn>
                                        <p:tgtEl>
                                          <p:spTgt spid="4">
                                            <p:graphicEl>
                                              <a:dgm id="{7645DC7D-C1DB-4FCB-BE8F-76FBE7CCA905}"/>
                                            </p:graphicEl>
                                          </p:spTgt>
                                        </p:tgtEl>
                                        <p:attrNameLst>
                                          <p:attrName>ppt_x</p:attrName>
                                        </p:attrNameLst>
                                      </p:cBhvr>
                                    </p:anim>
                                    <p:set>
                                      <p:cBhvr>
                                        <p:cTn id="92" dur="770" fill="hold"/>
                                        <p:tgtEl>
                                          <p:spTgt spid="4">
                                            <p:graphicEl>
                                              <a:dgm id="{7645DC7D-C1DB-4FCB-BE8F-76FBE7CCA905}"/>
                                            </p:graphicEl>
                                          </p:spTgt>
                                        </p:tgtEl>
                                        <p:attrNameLst>
                                          <p:attrName>ppt_y</p:attrName>
                                        </p:attrNameLst>
                                      </p:cBhvr>
                                      <p:to>
                                        <p:strVal val="(#ppt_y+0.4)"/>
                                      </p:to>
                                    </p:set>
                                    <p:anim from="(#ppt_y+0.4)" to="(#ppt_y)" calcmode="lin" valueType="num">
                                      <p:cBhvr>
                                        <p:cTn id="93" dur="1230" accel="100000" fill="hold">
                                          <p:stCondLst>
                                            <p:cond delay="770"/>
                                          </p:stCondLst>
                                        </p:cTn>
                                        <p:tgtEl>
                                          <p:spTgt spid="4">
                                            <p:graphicEl>
                                              <a:dgm id="{7645DC7D-C1DB-4FCB-BE8F-76FBE7CCA905}"/>
                                            </p:graphic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fa-IR" dirty="0" smtClean="0"/>
              <a:t>مسائل تلفیق و یکپارچگی</a:t>
            </a:r>
            <a:endParaRPr lang="en-US" dirty="0" smtClean="0"/>
          </a:p>
        </p:txBody>
      </p:sp>
      <p:pic>
        <p:nvPicPr>
          <p:cNvPr id="4" name="Picture 2" descr="M&amp;A birdfish"/>
          <p:cNvPicPr>
            <a:picLocks noChangeAspect="1" noChangeArrowheads="1"/>
          </p:cNvPicPr>
          <p:nvPr/>
        </p:nvPicPr>
        <p:blipFill>
          <a:blip r:embed="rId2" cstate="print"/>
          <a:srcRect/>
          <a:stretch>
            <a:fillRect/>
          </a:stretch>
        </p:blipFill>
        <p:spPr bwMode="auto">
          <a:xfrm>
            <a:off x="1828800" y="1371600"/>
            <a:ext cx="5181600" cy="44958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880011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چشم انداز صنعت فولاد در ایران</a:t>
            </a:r>
            <a:endParaRPr lang="en-US" dirty="0"/>
          </a:p>
        </p:txBody>
      </p:sp>
      <p:sp>
        <p:nvSpPr>
          <p:cNvPr id="3" name="Content Placeholder 2"/>
          <p:cNvSpPr>
            <a:spLocks noGrp="1"/>
          </p:cNvSpPr>
          <p:nvPr>
            <p:ph idx="1"/>
          </p:nvPr>
        </p:nvSpPr>
        <p:spPr/>
        <p:txBody>
          <a:bodyPr>
            <a:normAutofit/>
          </a:bodyPr>
          <a:lstStyle/>
          <a:p>
            <a:pPr algn="r" rtl="1"/>
            <a:r>
              <a:rPr lang="fa-IR" sz="2400" dirty="0" smtClean="0">
                <a:latin typeface=" bzar"/>
                <a:cs typeface="B Zar" pitchFamily="2" charset="-78"/>
              </a:rPr>
              <a:t>برنامه تولید فولاد خام کشور در سال 1404 ، 55 میلیون تن می باشد.</a:t>
            </a:r>
          </a:p>
          <a:p>
            <a:pPr algn="r" rtl="1"/>
            <a:r>
              <a:rPr lang="fa-IR" sz="2400" dirty="0" smtClean="0">
                <a:latin typeface=" bzar"/>
                <a:cs typeface="B Zar" pitchFamily="2" charset="-78"/>
              </a:rPr>
              <a:t>برنامه تولید فولاد خام در کشور تا پایان برنامه پنجم برابر 36 میلیون تن درنظر گرفته شده است.</a:t>
            </a:r>
          </a:p>
          <a:p>
            <a:pPr algn="r" rtl="1"/>
            <a:endParaRPr lang="en-US" sz="2400" dirty="0">
              <a:latin typeface=" bzar"/>
              <a:cs typeface="B Zar" pitchFamily="2" charset="-78"/>
            </a:endParaRPr>
          </a:p>
        </p:txBody>
      </p:sp>
      <p:pic>
        <p:nvPicPr>
          <p:cNvPr id="11267" name="Picture 3"/>
          <p:cNvPicPr>
            <a:picLocks noChangeAspect="1" noChangeArrowheads="1"/>
          </p:cNvPicPr>
          <p:nvPr/>
        </p:nvPicPr>
        <p:blipFill>
          <a:blip r:embed="rId2" cstate="print"/>
          <a:srcRect/>
          <a:stretch>
            <a:fillRect/>
          </a:stretch>
        </p:blipFill>
        <p:spPr bwMode="auto">
          <a:xfrm>
            <a:off x="1981200" y="3048000"/>
            <a:ext cx="5381625"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r>
              <a:rPr lang="fa-IR" dirty="0"/>
              <a:t>م</a:t>
            </a:r>
            <a:r>
              <a:rPr lang="ar-SA" dirty="0" smtClean="0"/>
              <a:t>تنوع‌ساز</a:t>
            </a:r>
            <a:r>
              <a:rPr lang="fa-IR" dirty="0" smtClean="0"/>
              <a:t>ی</a:t>
            </a:r>
            <a:r>
              <a:rPr lang="ar-SA" dirty="0" smtClean="0"/>
              <a:t> زياد</a:t>
            </a:r>
            <a:r>
              <a:rPr lang="fa-IR" dirty="0" smtClean="0"/>
              <a:t>ی</a:t>
            </a:r>
            <a:r>
              <a:rPr lang="ar-SA" dirty="0" smtClean="0"/>
              <a:t> </a:t>
            </a:r>
            <a:endParaRPr lang="en-US" dirty="0" smtClean="0"/>
          </a:p>
        </p:txBody>
      </p:sp>
      <p:pic>
        <p:nvPicPr>
          <p:cNvPr id="4" name="Picture 2" descr="C:\Users\msp\Desktop\New Folder (2)\sandwich harms.jpg"/>
          <p:cNvPicPr>
            <a:picLocks noChangeAspect="1" noChangeArrowheads="1"/>
          </p:cNvPicPr>
          <p:nvPr/>
        </p:nvPicPr>
        <p:blipFill>
          <a:blip r:embed="rId2" cstate="print"/>
          <a:srcRect/>
          <a:stretch>
            <a:fillRect/>
          </a:stretch>
        </p:blipFill>
        <p:spPr bwMode="auto">
          <a:xfrm>
            <a:off x="2362200" y="2124075"/>
            <a:ext cx="4762500" cy="3895725"/>
          </a:xfrm>
          <a:prstGeom prst="rect">
            <a:avLst/>
          </a:prstGeom>
          <a:noFill/>
          <a:ln w="228600" cap="sq" cmpd="thickThin">
            <a:solidFill>
              <a:srgbClr val="000000"/>
            </a:solidFill>
            <a:prstDash val="solid"/>
            <a:miter lim="800000"/>
            <a:headEnd/>
            <a:tailEnd/>
          </a:ln>
          <a:effectLst>
            <a:innerShdw blurRad="76200">
              <a:srgbClr val="000000"/>
            </a:innerShdw>
          </a:effectLst>
        </p:spPr>
      </p:pic>
      <p:sp>
        <p:nvSpPr>
          <p:cNvPr id="5" name="Oval 4"/>
          <p:cNvSpPr/>
          <p:nvPr/>
        </p:nvSpPr>
        <p:spPr>
          <a:xfrm>
            <a:off x="457200" y="1285875"/>
            <a:ext cx="3886200" cy="1905000"/>
          </a:xfrm>
          <a:prstGeom prst="ellipse">
            <a:avLst/>
          </a:prstGeom>
        </p:spPr>
        <p:style>
          <a:lnRef idx="0">
            <a:schemeClr val="dk1"/>
          </a:lnRef>
          <a:fillRef idx="3">
            <a:schemeClr val="dk1"/>
          </a:fillRef>
          <a:effectRef idx="3">
            <a:schemeClr val="dk1"/>
          </a:effectRef>
          <a:fontRef idx="minor">
            <a:schemeClr val="lt1"/>
          </a:fontRef>
        </p:style>
        <p:txBody>
          <a:bodyPr rtlCol="1" anchor="ctr"/>
          <a:lstStyle/>
          <a:p>
            <a:pPr algn="ctr"/>
            <a:r>
              <a:rPr lang="en-US" sz="2800" dirty="0" smtClean="0">
                <a:solidFill>
                  <a:srgbClr val="FFFF00"/>
                </a:solidFill>
              </a:rPr>
              <a:t>Too Much Diversification</a:t>
            </a:r>
            <a:endParaRPr lang="fa-IR" sz="2800" dirty="0" smtClean="0">
              <a:solidFill>
                <a:srgbClr val="FFFF00"/>
              </a:solidFill>
            </a:endParaRPr>
          </a:p>
          <a:p>
            <a:pPr algn="ctr"/>
            <a:endParaRPr lang="fa-IR" sz="2800" dirty="0"/>
          </a:p>
        </p:txBody>
      </p:sp>
    </p:spTree>
    <p:extLst>
      <p:ext uri="{BB962C8B-B14F-4D97-AF65-F5344CB8AC3E}">
        <p14:creationId xmlns:p14="http://schemas.microsoft.com/office/powerpoint/2010/main" val="152140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style.rotation</p:attrName>
                                        </p:attrNameLst>
                                      </p:cBhvr>
                                      <p:tavLst>
                                        <p:tav tm="0">
                                          <p:val>
                                            <p:fltVal val="360"/>
                                          </p:val>
                                        </p:tav>
                                        <p:tav tm="100000">
                                          <p:val>
                                            <p:fltVal val="0"/>
                                          </p:val>
                                        </p:tav>
                                      </p:tavLst>
                                    </p:anim>
                                    <p:animEffect transition="in" filter="fade">
                                      <p:cBhvr>
                                        <p:cTn id="10" dur="2000"/>
                                        <p:tgtEl>
                                          <p:spTgt spid="4"/>
                                        </p:tgtEl>
                                      </p:cBhvr>
                                    </p:animEffect>
                                  </p:childTnLst>
                                </p:cTn>
                              </p:par>
                            </p:childTnLst>
                          </p:cTn>
                        </p:par>
                        <p:par>
                          <p:cTn id="11" fill="hold">
                            <p:stCondLst>
                              <p:cond delay="2000"/>
                            </p:stCondLst>
                            <p:childTnLst>
                              <p:par>
                                <p:cTn id="12" presetID="27" presetClass="entr" presetSubtype="0" fill="hold" grpId="0" nodeType="afterEffect">
                                  <p:stCondLst>
                                    <p:cond delay="0"/>
                                  </p:stCondLst>
                                  <p:iterate type="lt">
                                    <p:tmPct val="50000"/>
                                  </p:iterate>
                                  <p:childTnLst>
                                    <p:set>
                                      <p:cBhvr>
                                        <p:cTn id="13" dur="1" fill="hold">
                                          <p:stCondLst>
                                            <p:cond delay="0"/>
                                          </p:stCondLst>
                                        </p:cTn>
                                        <p:tgtEl>
                                          <p:spTgt spid="5"/>
                                        </p:tgtEl>
                                        <p:attrNameLst>
                                          <p:attrName>style.visibility</p:attrName>
                                        </p:attrNameLst>
                                      </p:cBhvr>
                                      <p:to>
                                        <p:strVal val="visible"/>
                                      </p:to>
                                    </p:set>
                                    <p:anim calcmode="discrete" valueType="clr">
                                      <p:cBhvr override="childStyle">
                                        <p:cTn id="14"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
                                        </p:tgtEl>
                                        <p:attrNameLst>
                                          <p:attrName>fillcolor</p:attrName>
                                        </p:attrNameLst>
                                      </p:cBhvr>
                                      <p:tavLst>
                                        <p:tav tm="0">
                                          <p:val>
                                            <p:clrVal>
                                              <a:schemeClr val="accent2"/>
                                            </p:clrVal>
                                          </p:val>
                                        </p:tav>
                                        <p:tav tm="50000">
                                          <p:val>
                                            <p:clrVal>
                                              <a:schemeClr val="hlink"/>
                                            </p:clrVal>
                                          </p:val>
                                        </p:tav>
                                      </p:tavLst>
                                    </p:anim>
                                    <p:set>
                                      <p:cBhvr>
                                        <p:cTn id="16" dur="80"/>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pPr algn="ctr">
              <a:spcBef>
                <a:spcPct val="0"/>
              </a:spcBef>
            </a:pPr>
            <a:r>
              <a:rPr lang="fa-IR" sz="4000" dirty="0" smtClean="0">
                <a:solidFill>
                  <a:schemeClr val="accent1"/>
                </a:solidFill>
                <a:latin typeface="+mj-lt"/>
                <a:ea typeface="+mj-ea"/>
                <a:cs typeface="B Elham" pitchFamily="2" charset="-78"/>
              </a:rPr>
              <a:t>با تشکر</a:t>
            </a:r>
            <a:endParaRPr lang="en-US" sz="4000" dirty="0" smtClean="0">
              <a:solidFill>
                <a:schemeClr val="accent1"/>
              </a:solidFill>
              <a:latin typeface="+mj-lt"/>
              <a:ea typeface="+mj-ea"/>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41</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Elham" pitchFamily="2" charset="-78"/>
              </a:rPr>
              <a:t>تجارت جهانی در محصولات فولادی</a:t>
            </a:r>
            <a:endParaRPr lang="en-US" dirty="0">
              <a:cs typeface="B Elham" pitchFamily="2" charset="-78"/>
            </a:endParaRPr>
          </a:p>
        </p:txBody>
      </p:sp>
      <p:pic>
        <p:nvPicPr>
          <p:cNvPr id="6146" name="Picture 2"/>
          <p:cNvPicPr>
            <a:picLocks noGrp="1" noChangeAspect="1" noChangeArrowheads="1"/>
          </p:cNvPicPr>
          <p:nvPr>
            <p:ph sz="half" idx="1"/>
          </p:nvPr>
        </p:nvPicPr>
        <p:blipFill>
          <a:blip r:embed="rId2" cstate="print"/>
          <a:stretch>
            <a:fillRect/>
          </a:stretch>
        </p:blipFill>
        <p:spPr bwMode="auto">
          <a:xfrm>
            <a:off x="465138" y="2115114"/>
            <a:ext cx="4038600" cy="3835859"/>
          </a:xfrm>
          <a:prstGeom prst="rect">
            <a:avLst/>
          </a:prstGeom>
          <a:noFill/>
          <a:ln w="9525">
            <a:noFill/>
            <a:miter lim="800000"/>
            <a:headEnd/>
            <a:tailEnd/>
          </a:ln>
        </p:spPr>
      </p:pic>
      <p:sp>
        <p:nvSpPr>
          <p:cNvPr id="9" name="Content Placeholder 8"/>
          <p:cNvSpPr>
            <a:spLocks noGrp="1"/>
          </p:cNvSpPr>
          <p:nvPr>
            <p:ph sz="half" idx="2"/>
          </p:nvPr>
        </p:nvSpPr>
        <p:spPr/>
        <p:txBody>
          <a:bodyPr>
            <a:normAutofit/>
          </a:bodyPr>
          <a:lstStyle/>
          <a:p>
            <a:pPr algn="r" rtl="1"/>
            <a:r>
              <a:rPr lang="fa-IR" dirty="0" smtClean="0">
                <a:cs typeface="B Zar" pitchFamily="2" charset="-78"/>
              </a:rPr>
              <a:t>روند کلی تجارت جهانی فولاد تا سال 2008 صعودی بوده است.</a:t>
            </a:r>
          </a:p>
          <a:p>
            <a:pPr algn="r" rtl="1"/>
            <a:endParaRPr lang="fa-IR" dirty="0" smtClean="0">
              <a:cs typeface="B Zar" pitchFamily="2" charset="-78"/>
            </a:endParaRPr>
          </a:p>
          <a:p>
            <a:pPr algn="r" rtl="1"/>
            <a:r>
              <a:rPr lang="fa-IR" dirty="0" smtClean="0">
                <a:cs typeface="B Zar" pitchFamily="2" charset="-78"/>
              </a:rPr>
              <a:t>از سال 2008 به 2009 افت محسوسی در تجارت جهانی فولاد دیده می شود.</a:t>
            </a:r>
          </a:p>
          <a:p>
            <a:pPr algn="r" rtl="1"/>
            <a:endParaRPr lang="fa-IR" dirty="0" smtClean="0">
              <a:cs typeface="B Zar" pitchFamily="2" charset="-78"/>
            </a:endParaRPr>
          </a:p>
          <a:p>
            <a:pPr algn="r" rtl="1"/>
            <a:r>
              <a:rPr lang="fa-IR" dirty="0" smtClean="0">
                <a:cs typeface="B Zar" pitchFamily="2" charset="-78"/>
              </a:rPr>
              <a:t>بعد از افت سال 2009، سال 2010 توام با رشد اندکی بوده است.</a:t>
            </a:r>
            <a:endParaRPr lang="en-US" dirty="0">
              <a:cs typeface="B Zar"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fa-IR" dirty="0" smtClean="0"/>
              <a:t>جمع بندی ازصنعت فولاد</a:t>
            </a:r>
            <a:endParaRPr lang="en-US" dirty="0"/>
          </a:p>
        </p:txBody>
      </p:sp>
      <p:sp>
        <p:nvSpPr>
          <p:cNvPr id="8" name="Content Placeholder 7"/>
          <p:cNvSpPr>
            <a:spLocks noGrp="1"/>
          </p:cNvSpPr>
          <p:nvPr>
            <p:ph idx="1"/>
          </p:nvPr>
        </p:nvSpPr>
        <p:spPr/>
        <p:txBody>
          <a:bodyPr/>
          <a:lstStyle/>
          <a:p>
            <a:pPr algn="r" rtl="1"/>
            <a:r>
              <a:rPr lang="fa-IR" dirty="0" smtClean="0">
                <a:cs typeface="B Zar" pitchFamily="2" charset="-78"/>
              </a:rPr>
              <a:t>با توجه به واردات حدود 8 میلیون تنی فولاد در سال 2010 ، سرمایه گذاری های جدید در این صنعت می تواند به کاهش واردات بینجامد.</a:t>
            </a:r>
          </a:p>
          <a:p>
            <a:pPr algn="r" rtl="1"/>
            <a:endParaRPr lang="fa-IR" dirty="0" smtClean="0">
              <a:cs typeface="B Zar" pitchFamily="2" charset="-78"/>
            </a:endParaRPr>
          </a:p>
          <a:p>
            <a:pPr algn="r" rtl="1"/>
            <a:r>
              <a:rPr lang="fa-IR" dirty="0" smtClean="0">
                <a:cs typeface="B Zar" pitchFamily="2" charset="-78"/>
              </a:rPr>
              <a:t>در سال پایانی چشم انداز بیست ساله (1404) پیش بینی 55 میلیون تن تولید فولاد خام شده است.</a:t>
            </a:r>
          </a:p>
          <a:p>
            <a:pPr algn="r" rtl="1"/>
            <a:endParaRPr lang="fa-IR" dirty="0" smtClean="0">
              <a:cs typeface="B Zar" pitchFamily="2" charset="-78"/>
            </a:endParaRPr>
          </a:p>
          <a:p>
            <a:pPr algn="r" rtl="1"/>
            <a:r>
              <a:rPr lang="fa-IR" dirty="0" smtClean="0">
                <a:cs typeface="B Zar" pitchFamily="2" charset="-78"/>
              </a:rPr>
              <a:t>باتوجه به دسترسی به انرژی و سنگ آهن، این صنعت از مزیت نسبی جهت سرمایه گذاری برخوردار است.</a:t>
            </a:r>
            <a:endParaRPr lang="en-US" dirty="0">
              <a:cs typeface="B Zar"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بخش مالی و واقعی اقتصاد</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رابطه بخش و بانک</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مدل‌های عمده بانک</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37516</TotalTime>
  <Words>1085</Words>
  <Application>Microsoft Office PowerPoint</Application>
  <PresentationFormat>On-screen Show (4:3)</PresentationFormat>
  <Paragraphs>236</Paragraphs>
  <Slides>41</Slides>
  <Notes>16</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Sample presentation slides</vt:lpstr>
      <vt:lpstr>بسم‌الله الرحمن الرحیم</vt:lpstr>
      <vt:lpstr>   بانکداری نوین و صنایع فلزی    </vt:lpstr>
      <vt:lpstr>حضور عمده بخش در اقتصاد کشور</vt:lpstr>
      <vt:lpstr>چشم انداز صنعت فولاد در ایران</vt:lpstr>
      <vt:lpstr>تجارت جهانی در محصولات فولادی</vt:lpstr>
      <vt:lpstr>جمع بندی ازصنعت فولاد</vt:lpstr>
      <vt:lpstr>بخش مالی و واقعی اقتصاد</vt:lpstr>
      <vt:lpstr>رابطه بخش و بانک</vt:lpstr>
      <vt:lpstr>مدل‌های عمده بانک</vt:lpstr>
      <vt:lpstr>هلدینگ بانکی</vt:lpstr>
      <vt:lpstr>هلدینگ بانک، هلدینگ خدمات مالی</vt:lpstr>
      <vt:lpstr>متغيرها و سیاست‌های اصلی قابل‌پیش‌بینی در سال 1391</vt:lpstr>
      <vt:lpstr>متغيرها و سیاست‌های اصلی قابل‌پیش‌بینی در سال 1391</vt:lpstr>
      <vt:lpstr>حوزه‌های همکاری بانک با صنایع فلزی</vt:lpstr>
      <vt:lpstr> </vt:lpstr>
      <vt:lpstr>روش‌های تأمین مالی</vt:lpstr>
      <vt:lpstr>PowerPoint Presentation</vt:lpstr>
      <vt:lpstr>روش‌های تأمین مالی</vt:lpstr>
      <vt:lpstr>بازارهای مالی</vt:lpstr>
      <vt:lpstr>یک مسأله جدی</vt:lpstr>
      <vt:lpstr>روش‌های تأمین مالی ساختاریافته</vt:lpstr>
      <vt:lpstr>ابزار مبتنی بر بدهی</vt:lpstr>
      <vt:lpstr>تأمین مالی کوتاه‌مدت</vt:lpstr>
      <vt:lpstr>تأمین مالی بلندمدت</vt:lpstr>
      <vt:lpstr>سرمایه خطرپذیر</vt:lpstr>
      <vt:lpstr>خدمات مالی شرکت‌ها</vt:lpstr>
      <vt:lpstr>فروش و معامله در بورس و فرابورس</vt:lpstr>
      <vt:lpstr>ابزارهای مبتنی بر سرمایه</vt:lpstr>
      <vt:lpstr>صندوق‌های تخصصی </vt:lpstr>
      <vt:lpstr>ابزار مالی اسلامی</vt:lpstr>
      <vt:lpstr>ابزارهای اسلامی انتفاعی</vt:lpstr>
      <vt:lpstr>ابزار با بازدهی معین</vt:lpstr>
      <vt:lpstr>ابزار با بازدهی معین</vt:lpstr>
      <vt:lpstr>ابزار با بازدهی معین</vt:lpstr>
      <vt:lpstr>انواع تأمین مالی ارزی</vt:lpstr>
      <vt:lpstr>مثال:  حوزه ادغام و قبضه مالکیت    </vt:lpstr>
      <vt:lpstr>انگیزه‌های ادغام و قبضه مالکیت</vt:lpstr>
      <vt:lpstr>PowerPoint Presentation</vt:lpstr>
      <vt:lpstr>مسائل تلفیق و یکپارچگی</vt:lpstr>
      <vt:lpstr>متنوع‌سازی زيادی </vt:lpstr>
      <vt:lpstr>PowerPoint Presentation</vt:lpstr>
    </vt:vector>
  </TitlesOfParts>
  <Company>Saudi Aramco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tabrizi</cp:lastModifiedBy>
  <cp:revision>1342</cp:revision>
  <dcterms:created xsi:type="dcterms:W3CDTF">2007-09-07T17:57:35Z</dcterms:created>
  <dcterms:modified xsi:type="dcterms:W3CDTF">2012-05-20T14:29:33Z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